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2" r:id="rId3"/>
    <p:sldId id="281" r:id="rId4"/>
    <p:sldId id="280" r:id="rId5"/>
    <p:sldId id="279" r:id="rId6"/>
    <p:sldId id="278" r:id="rId7"/>
    <p:sldId id="277" r:id="rId8"/>
    <p:sldId id="276" r:id="rId9"/>
    <p:sldId id="275" r:id="rId10"/>
    <p:sldId id="274" r:id="rId11"/>
    <p:sldId id="273" r:id="rId12"/>
    <p:sldId id="272" r:id="rId13"/>
    <p:sldId id="271" r:id="rId14"/>
    <p:sldId id="270" r:id="rId15"/>
  </p:sldIdLst>
  <p:sldSz cx="7200900" cy="10693400"/>
  <p:notesSz cx="72009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19"/>
    <p:restoredTop sz="94686"/>
  </p:normalViewPr>
  <p:slideViewPr>
    <p:cSldViewPr>
      <p:cViewPr varScale="1">
        <p:scale>
          <a:sx n="111" d="100"/>
          <a:sy n="111" d="100"/>
        </p:scale>
        <p:origin x="3880" y="2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0067" y="3314954"/>
            <a:ext cx="612076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80135" y="5988304"/>
            <a:ext cx="504063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60045" y="2459482"/>
            <a:ext cx="3132391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708463" y="2459482"/>
            <a:ext cx="3132391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53DB7102-7CA3-4B47-998F-CD94CE11A6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0" cy="106934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0045" y="427736"/>
            <a:ext cx="648081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0045" y="2459482"/>
            <a:ext cx="648081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448306" y="9944862"/>
            <a:ext cx="2304288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60045" y="9944862"/>
            <a:ext cx="1656207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184648" y="9944862"/>
            <a:ext cx="1656207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8591BDBA-CDE1-3F4A-8E7A-4E9745918EA4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149094CD-0703-8C4C-B2AA-3A5BC5B7AFFB}"/>
              </a:ext>
            </a:extLst>
          </p:cNvPr>
          <p:cNvSpPr txBox="1"/>
          <p:nvPr/>
        </p:nvSpPr>
        <p:spPr>
          <a:xfrm>
            <a:off x="422974" y="319538"/>
            <a:ext cx="5212715" cy="10274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l’impact 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mutations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du</a:t>
            </a:r>
            <a:r>
              <a:rPr sz="1600" b="1" spc="-9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travail 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sur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l’emploi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conditions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 travail</a:t>
            </a:r>
            <a:r>
              <a:rPr sz="1600" b="1" spc="-7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gestion des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ressources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humaines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ses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nouveaux</a:t>
            </a:r>
            <a:r>
              <a:rPr sz="1300" b="1" spc="-6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enjeux</a:t>
            </a:r>
            <a:endParaRPr sz="13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806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493A21CD-3D5E-CE4D-91FE-E122B036666A}"/>
              </a:ext>
            </a:extLst>
          </p:cNvPr>
          <p:cNvSpPr/>
          <p:nvPr/>
        </p:nvSpPr>
        <p:spPr>
          <a:xfrm>
            <a:off x="1075364" y="4946400"/>
            <a:ext cx="0" cy="907415"/>
          </a:xfrm>
          <a:custGeom>
            <a:avLst/>
            <a:gdLst/>
            <a:ahLst/>
            <a:cxnLst/>
            <a:rect l="l" t="t" r="r" b="b"/>
            <a:pathLst>
              <a:path h="907414">
                <a:moveTo>
                  <a:pt x="0" y="0"/>
                </a:moveTo>
                <a:lnTo>
                  <a:pt x="0" y="90690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18E5D741-196C-2D4C-9F9B-331ACCD58D66}"/>
              </a:ext>
            </a:extLst>
          </p:cNvPr>
          <p:cNvSpPr/>
          <p:nvPr/>
        </p:nvSpPr>
        <p:spPr>
          <a:xfrm>
            <a:off x="1013071" y="585239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92493D01-0C7E-524D-8028-A0B2390E05FA}"/>
              </a:ext>
            </a:extLst>
          </p:cNvPr>
          <p:cNvSpPr/>
          <p:nvPr/>
        </p:nvSpPr>
        <p:spPr>
          <a:xfrm>
            <a:off x="4233221" y="5432895"/>
            <a:ext cx="148590" cy="267335"/>
          </a:xfrm>
          <a:custGeom>
            <a:avLst/>
            <a:gdLst/>
            <a:ahLst/>
            <a:cxnLst/>
            <a:rect l="l" t="t" r="r" b="b"/>
            <a:pathLst>
              <a:path w="148589" h="267335">
                <a:moveTo>
                  <a:pt x="147980" y="0"/>
                </a:moveTo>
                <a:lnTo>
                  <a:pt x="0" y="26718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3C1EF823-086A-144B-B460-79EBA12BFE99}"/>
              </a:ext>
            </a:extLst>
          </p:cNvPr>
          <p:cNvSpPr/>
          <p:nvPr/>
        </p:nvSpPr>
        <p:spPr>
          <a:xfrm>
            <a:off x="4179180" y="5669093"/>
            <a:ext cx="109220" cy="88900"/>
          </a:xfrm>
          <a:custGeom>
            <a:avLst/>
            <a:gdLst/>
            <a:ahLst/>
            <a:cxnLst/>
            <a:rect l="l" t="t" r="r" b="b"/>
            <a:pathLst>
              <a:path w="109220" h="88900">
                <a:moveTo>
                  <a:pt x="0" y="0"/>
                </a:moveTo>
                <a:lnTo>
                  <a:pt x="22021" y="88785"/>
                </a:lnTo>
                <a:lnTo>
                  <a:pt x="108965" y="6036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820B3B7F-2655-CC45-BF82-D1BA3B48EC5D}"/>
              </a:ext>
            </a:extLst>
          </p:cNvPr>
          <p:cNvSpPr/>
          <p:nvPr/>
        </p:nvSpPr>
        <p:spPr>
          <a:xfrm>
            <a:off x="4829045" y="5432895"/>
            <a:ext cx="148590" cy="267335"/>
          </a:xfrm>
          <a:custGeom>
            <a:avLst/>
            <a:gdLst/>
            <a:ahLst/>
            <a:cxnLst/>
            <a:rect l="l" t="t" r="r" b="b"/>
            <a:pathLst>
              <a:path w="148589" h="267335">
                <a:moveTo>
                  <a:pt x="0" y="0"/>
                </a:moveTo>
                <a:lnTo>
                  <a:pt x="147980" y="26718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506B81F3-BCE7-3043-8203-267C5619709B}"/>
              </a:ext>
            </a:extLst>
          </p:cNvPr>
          <p:cNvSpPr/>
          <p:nvPr/>
        </p:nvSpPr>
        <p:spPr>
          <a:xfrm>
            <a:off x="4922100" y="5669093"/>
            <a:ext cx="109220" cy="88900"/>
          </a:xfrm>
          <a:custGeom>
            <a:avLst/>
            <a:gdLst/>
            <a:ahLst/>
            <a:cxnLst/>
            <a:rect l="l" t="t" r="r" b="b"/>
            <a:pathLst>
              <a:path w="109220" h="88900">
                <a:moveTo>
                  <a:pt x="108966" y="0"/>
                </a:moveTo>
                <a:lnTo>
                  <a:pt x="0" y="60363"/>
                </a:lnTo>
                <a:lnTo>
                  <a:pt x="86944" y="88785"/>
                </a:lnTo>
                <a:lnTo>
                  <a:pt x="10896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1353C3A0-21CA-844E-A061-4CC3BD3A209F}"/>
              </a:ext>
            </a:extLst>
          </p:cNvPr>
          <p:cNvSpPr/>
          <p:nvPr/>
        </p:nvSpPr>
        <p:spPr>
          <a:xfrm>
            <a:off x="4597285" y="4946400"/>
            <a:ext cx="0" cy="294640"/>
          </a:xfrm>
          <a:custGeom>
            <a:avLst/>
            <a:gdLst/>
            <a:ahLst/>
            <a:cxnLst/>
            <a:rect l="l" t="t" r="r" b="b"/>
            <a:pathLst>
              <a:path h="294639">
                <a:moveTo>
                  <a:pt x="0" y="0"/>
                </a:moveTo>
                <a:lnTo>
                  <a:pt x="0" y="29430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1DB71BC6-6037-2943-9832-B0B79CBBC6A6}"/>
              </a:ext>
            </a:extLst>
          </p:cNvPr>
          <p:cNvSpPr/>
          <p:nvPr/>
        </p:nvSpPr>
        <p:spPr>
          <a:xfrm>
            <a:off x="1075364" y="6130141"/>
            <a:ext cx="0" cy="258445"/>
          </a:xfrm>
          <a:custGeom>
            <a:avLst/>
            <a:gdLst/>
            <a:ahLst/>
            <a:cxnLst/>
            <a:rect l="l" t="t" r="r" b="b"/>
            <a:pathLst>
              <a:path h="258445">
                <a:moveTo>
                  <a:pt x="0" y="0"/>
                </a:moveTo>
                <a:lnTo>
                  <a:pt x="0" y="2580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540F9DE6-980E-2C45-B4DA-0FBC221836F3}"/>
              </a:ext>
            </a:extLst>
          </p:cNvPr>
          <p:cNvSpPr/>
          <p:nvPr/>
        </p:nvSpPr>
        <p:spPr>
          <a:xfrm>
            <a:off x="1013071" y="6387235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6BFB3BF5-0FE8-D849-8733-378AC94ABA4F}"/>
              </a:ext>
            </a:extLst>
          </p:cNvPr>
          <p:cNvSpPr/>
          <p:nvPr/>
        </p:nvSpPr>
        <p:spPr>
          <a:xfrm>
            <a:off x="5057917" y="5348706"/>
            <a:ext cx="315595" cy="0"/>
          </a:xfrm>
          <a:custGeom>
            <a:avLst/>
            <a:gdLst/>
            <a:ahLst/>
            <a:cxnLst/>
            <a:rect l="l" t="t" r="r" b="b"/>
            <a:pathLst>
              <a:path w="315595">
                <a:moveTo>
                  <a:pt x="0" y="0"/>
                </a:moveTo>
                <a:lnTo>
                  <a:pt x="315531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270D125D-4E22-0A45-A3BD-4123D9ABCF35}"/>
              </a:ext>
            </a:extLst>
          </p:cNvPr>
          <p:cNvSpPr/>
          <p:nvPr/>
        </p:nvSpPr>
        <p:spPr>
          <a:xfrm>
            <a:off x="5372526" y="5286413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A3C8BBF3-122C-A343-8CEC-22303C7D6DB2}"/>
              </a:ext>
            </a:extLst>
          </p:cNvPr>
          <p:cNvSpPr/>
          <p:nvPr/>
        </p:nvSpPr>
        <p:spPr>
          <a:xfrm>
            <a:off x="1777361" y="6580228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>
                <a:moveTo>
                  <a:pt x="0" y="0"/>
                </a:moveTo>
                <a:lnTo>
                  <a:pt x="29211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9FFC4545-6C7B-7944-99E9-7245653982EA}"/>
              </a:ext>
            </a:extLst>
          </p:cNvPr>
          <p:cNvSpPr/>
          <p:nvPr/>
        </p:nvSpPr>
        <p:spPr>
          <a:xfrm>
            <a:off x="2068560" y="6517934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E67FCB99-CC42-9743-9769-047F9339E27C}"/>
              </a:ext>
            </a:extLst>
          </p:cNvPr>
          <p:cNvSpPr/>
          <p:nvPr/>
        </p:nvSpPr>
        <p:spPr>
          <a:xfrm>
            <a:off x="3666864" y="6580228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>
                <a:moveTo>
                  <a:pt x="0" y="0"/>
                </a:moveTo>
                <a:lnTo>
                  <a:pt x="29211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A290C3EE-FD0A-AE48-9E2A-2977FA4E38BF}"/>
              </a:ext>
            </a:extLst>
          </p:cNvPr>
          <p:cNvSpPr/>
          <p:nvPr/>
        </p:nvSpPr>
        <p:spPr>
          <a:xfrm>
            <a:off x="3958064" y="6517934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E9A629A5-7E24-9843-AB15-3C6DEE4DC536}"/>
              </a:ext>
            </a:extLst>
          </p:cNvPr>
          <p:cNvSpPr/>
          <p:nvPr/>
        </p:nvSpPr>
        <p:spPr>
          <a:xfrm>
            <a:off x="3973614" y="1816786"/>
            <a:ext cx="12700" cy="57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158B72C4-51F2-F142-81EE-4D808C093FD5}"/>
              </a:ext>
            </a:extLst>
          </p:cNvPr>
          <p:cNvSpPr/>
          <p:nvPr/>
        </p:nvSpPr>
        <p:spPr>
          <a:xfrm>
            <a:off x="5401564" y="1816786"/>
            <a:ext cx="12700" cy="57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251DF860-193F-EB4B-8408-FFD58D91C39B}"/>
              </a:ext>
            </a:extLst>
          </p:cNvPr>
          <p:cNvSpPr/>
          <p:nvPr/>
        </p:nvSpPr>
        <p:spPr>
          <a:xfrm>
            <a:off x="3973615" y="1748691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D5C78B9C-C6FB-2346-8922-822105E9DC7A}"/>
              </a:ext>
            </a:extLst>
          </p:cNvPr>
          <p:cNvSpPr/>
          <p:nvPr/>
        </p:nvSpPr>
        <p:spPr>
          <a:xfrm>
            <a:off x="3911321" y="196731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B5C9ABD2-68CD-1F43-948E-3A8B16439891}"/>
              </a:ext>
            </a:extLst>
          </p:cNvPr>
          <p:cNvSpPr/>
          <p:nvPr/>
        </p:nvSpPr>
        <p:spPr>
          <a:xfrm>
            <a:off x="1438730" y="2579276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F72FAF04-0EFC-C24A-8E10-EDFE20F6B9DF}"/>
              </a:ext>
            </a:extLst>
          </p:cNvPr>
          <p:cNvSpPr/>
          <p:nvPr/>
        </p:nvSpPr>
        <p:spPr>
          <a:xfrm>
            <a:off x="1376437" y="2797904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077177FE-A6F3-5C41-A190-49F126561C77}"/>
              </a:ext>
            </a:extLst>
          </p:cNvPr>
          <p:cNvSpPr/>
          <p:nvPr/>
        </p:nvSpPr>
        <p:spPr>
          <a:xfrm>
            <a:off x="719998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ADE2CFDB-42C4-734D-8150-6BBD0CB3F398}"/>
              </a:ext>
            </a:extLst>
          </p:cNvPr>
          <p:cNvSpPr/>
          <p:nvPr/>
        </p:nvSpPr>
        <p:spPr>
          <a:xfrm>
            <a:off x="657705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0A62219E-377B-E44D-B004-A11071ED4337}"/>
              </a:ext>
            </a:extLst>
          </p:cNvPr>
          <p:cNvSpPr/>
          <p:nvPr/>
        </p:nvSpPr>
        <p:spPr>
          <a:xfrm>
            <a:off x="1589774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3675643D-5082-D64B-8917-0AB18A2D4047}"/>
              </a:ext>
            </a:extLst>
          </p:cNvPr>
          <p:cNvSpPr/>
          <p:nvPr/>
        </p:nvSpPr>
        <p:spPr>
          <a:xfrm>
            <a:off x="1527481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D89C3BED-6F16-8B49-8973-8A47B48E5422}"/>
              </a:ext>
            </a:extLst>
          </p:cNvPr>
          <p:cNvSpPr/>
          <p:nvPr/>
        </p:nvSpPr>
        <p:spPr>
          <a:xfrm>
            <a:off x="2525725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CC891477-EA80-824D-BA32-FF37477DE3B0}"/>
              </a:ext>
            </a:extLst>
          </p:cNvPr>
          <p:cNvSpPr/>
          <p:nvPr/>
        </p:nvSpPr>
        <p:spPr>
          <a:xfrm>
            <a:off x="2463431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3B5D76E9-09A2-7C47-9E01-882A2C0B26B1}"/>
              </a:ext>
            </a:extLst>
          </p:cNvPr>
          <p:cNvSpPr/>
          <p:nvPr/>
        </p:nvSpPr>
        <p:spPr>
          <a:xfrm>
            <a:off x="3604582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3680CEF4-DDCE-FC47-A9D8-861F91A92A89}"/>
              </a:ext>
            </a:extLst>
          </p:cNvPr>
          <p:cNvSpPr/>
          <p:nvPr/>
        </p:nvSpPr>
        <p:spPr>
          <a:xfrm>
            <a:off x="3542289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0E581951-6A9C-0947-9692-1F5D0888A91C}"/>
              </a:ext>
            </a:extLst>
          </p:cNvPr>
          <p:cNvSpPr/>
          <p:nvPr/>
        </p:nvSpPr>
        <p:spPr>
          <a:xfrm>
            <a:off x="4787491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BF03087C-6053-3C4B-B406-1325C9977A75}"/>
              </a:ext>
            </a:extLst>
          </p:cNvPr>
          <p:cNvSpPr/>
          <p:nvPr/>
        </p:nvSpPr>
        <p:spPr>
          <a:xfrm>
            <a:off x="4725197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C19C5173-6030-7944-96ED-E1CB75ECA885}"/>
              </a:ext>
            </a:extLst>
          </p:cNvPr>
          <p:cNvSpPr/>
          <p:nvPr/>
        </p:nvSpPr>
        <p:spPr>
          <a:xfrm>
            <a:off x="6105211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ABAA5D38-0C0C-3E4B-956D-B7FFCB20A0A2}"/>
              </a:ext>
            </a:extLst>
          </p:cNvPr>
          <p:cNvSpPr/>
          <p:nvPr/>
        </p:nvSpPr>
        <p:spPr>
          <a:xfrm>
            <a:off x="6042917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2167A76C-5E2F-BC4E-97DE-1AD9779771D0}"/>
              </a:ext>
            </a:extLst>
          </p:cNvPr>
          <p:cNvSpPr/>
          <p:nvPr/>
        </p:nvSpPr>
        <p:spPr>
          <a:xfrm>
            <a:off x="4647483" y="2739856"/>
            <a:ext cx="0" cy="62865"/>
          </a:xfrm>
          <a:custGeom>
            <a:avLst/>
            <a:gdLst/>
            <a:ahLst/>
            <a:cxnLst/>
            <a:rect l="l" t="t" r="r" b="b"/>
            <a:pathLst>
              <a:path h="62864">
                <a:moveTo>
                  <a:pt x="0" y="0"/>
                </a:moveTo>
                <a:lnTo>
                  <a:pt x="0" y="6252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5A8C21E9-A262-7C4B-BC2A-E2E7F99351F8}"/>
              </a:ext>
            </a:extLst>
          </p:cNvPr>
          <p:cNvSpPr/>
          <p:nvPr/>
        </p:nvSpPr>
        <p:spPr>
          <a:xfrm>
            <a:off x="4585190" y="280145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6219263D-D194-A149-9162-2E67CA7E72E8}"/>
              </a:ext>
            </a:extLst>
          </p:cNvPr>
          <p:cNvSpPr/>
          <p:nvPr/>
        </p:nvSpPr>
        <p:spPr>
          <a:xfrm>
            <a:off x="5407915" y="1748691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621740C4-4D01-0447-8F5F-E97B8BCE614C}"/>
              </a:ext>
            </a:extLst>
          </p:cNvPr>
          <p:cNvSpPr/>
          <p:nvPr/>
        </p:nvSpPr>
        <p:spPr>
          <a:xfrm>
            <a:off x="5345621" y="196731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5943E730-EEF8-224B-8D69-85E4D5F50572}"/>
              </a:ext>
            </a:extLst>
          </p:cNvPr>
          <p:cNvSpPr/>
          <p:nvPr/>
        </p:nvSpPr>
        <p:spPr>
          <a:xfrm>
            <a:off x="3979965" y="2570768"/>
            <a:ext cx="1428115" cy="163195"/>
          </a:xfrm>
          <a:custGeom>
            <a:avLst/>
            <a:gdLst/>
            <a:ahLst/>
            <a:cxnLst/>
            <a:rect l="l" t="t" r="r" b="b"/>
            <a:pathLst>
              <a:path w="1428114" h="163194">
                <a:moveTo>
                  <a:pt x="0" y="0"/>
                </a:moveTo>
                <a:lnTo>
                  <a:pt x="0" y="162737"/>
                </a:lnTo>
                <a:lnTo>
                  <a:pt x="1427949" y="162737"/>
                </a:lnTo>
                <a:lnTo>
                  <a:pt x="142794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6A160EFB-882F-2A4B-B900-EA12BC792827}"/>
              </a:ext>
            </a:extLst>
          </p:cNvPr>
          <p:cNvSpPr/>
          <p:nvPr/>
        </p:nvSpPr>
        <p:spPr>
          <a:xfrm>
            <a:off x="360003" y="4344089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174ADE66-8411-C14B-9D4D-36AAC842A07D}"/>
              </a:ext>
            </a:extLst>
          </p:cNvPr>
          <p:cNvSpPr/>
          <p:nvPr/>
        </p:nvSpPr>
        <p:spPr>
          <a:xfrm>
            <a:off x="360003" y="7002743"/>
            <a:ext cx="251993" cy="2520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4FA33DD4-C62A-1E43-9952-0522B50CC83D}"/>
              </a:ext>
            </a:extLst>
          </p:cNvPr>
          <p:cNvSpPr txBox="1"/>
          <p:nvPr/>
        </p:nvSpPr>
        <p:spPr>
          <a:xfrm>
            <a:off x="422974" y="7030249"/>
            <a:ext cx="553212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leviers de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motivation,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outils de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management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 la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performance</a:t>
            </a:r>
            <a:endParaRPr sz="1300">
              <a:latin typeface="Arial"/>
              <a:cs typeface="Arial"/>
            </a:endParaRPr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91019E93-4CB0-7F43-B32F-842109D6F44B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E7BD28BE-A9CB-FF4E-857D-4F5FF9970FBC}"/>
              </a:ext>
            </a:extLst>
          </p:cNvPr>
          <p:cNvSpPr/>
          <p:nvPr/>
        </p:nvSpPr>
        <p:spPr>
          <a:xfrm>
            <a:off x="360000" y="3504687"/>
            <a:ext cx="720090" cy="648335"/>
          </a:xfrm>
          <a:custGeom>
            <a:avLst/>
            <a:gdLst/>
            <a:ahLst/>
            <a:cxnLst/>
            <a:rect l="l" t="t" r="r" b="b"/>
            <a:pathLst>
              <a:path w="720090" h="648335">
                <a:moveTo>
                  <a:pt x="64799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647992" y="647992"/>
                </a:lnTo>
                <a:lnTo>
                  <a:pt x="675954" y="642311"/>
                </a:lnTo>
                <a:lnTo>
                  <a:pt x="698850" y="626843"/>
                </a:lnTo>
                <a:lnTo>
                  <a:pt x="714320" y="603950"/>
                </a:lnTo>
                <a:lnTo>
                  <a:pt x="720001" y="575995"/>
                </a:lnTo>
                <a:lnTo>
                  <a:pt x="720001" y="71996"/>
                </a:lnTo>
                <a:lnTo>
                  <a:pt x="714320" y="44041"/>
                </a:lnTo>
                <a:lnTo>
                  <a:pt x="698850" y="21148"/>
                </a:lnTo>
                <a:lnTo>
                  <a:pt x="675954" y="5680"/>
                </a:lnTo>
                <a:lnTo>
                  <a:pt x="64799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9CC557B6-05FF-8840-9AC8-99420344A8AD}"/>
              </a:ext>
            </a:extLst>
          </p:cNvPr>
          <p:cNvSpPr txBox="1"/>
          <p:nvPr/>
        </p:nvSpPr>
        <p:spPr>
          <a:xfrm>
            <a:off x="463660" y="3735209"/>
            <a:ext cx="5124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Recruter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46" name="object 46">
            <a:extLst>
              <a:ext uri="{FF2B5EF4-FFF2-40B4-BE49-F238E27FC236}">
                <a16:creationId xmlns:a16="http://schemas.microsoft.com/office/drawing/2014/main" id="{2A4F5D4E-E47E-714F-A404-1F5060B7EDAC}"/>
              </a:ext>
            </a:extLst>
          </p:cNvPr>
          <p:cNvSpPr/>
          <p:nvPr/>
        </p:nvSpPr>
        <p:spPr>
          <a:xfrm>
            <a:off x="1229772" y="3504687"/>
            <a:ext cx="720090" cy="648335"/>
          </a:xfrm>
          <a:custGeom>
            <a:avLst/>
            <a:gdLst/>
            <a:ahLst/>
            <a:cxnLst/>
            <a:rect l="l" t="t" r="r" b="b"/>
            <a:pathLst>
              <a:path w="720089" h="648335">
                <a:moveTo>
                  <a:pt x="648004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648004" y="647992"/>
                </a:lnTo>
                <a:lnTo>
                  <a:pt x="675959" y="642311"/>
                </a:lnTo>
                <a:lnTo>
                  <a:pt x="698852" y="626843"/>
                </a:lnTo>
                <a:lnTo>
                  <a:pt x="714320" y="603950"/>
                </a:lnTo>
                <a:lnTo>
                  <a:pt x="720001" y="575995"/>
                </a:lnTo>
                <a:lnTo>
                  <a:pt x="720001" y="71996"/>
                </a:lnTo>
                <a:lnTo>
                  <a:pt x="714320" y="44041"/>
                </a:lnTo>
                <a:lnTo>
                  <a:pt x="698852" y="21148"/>
                </a:lnTo>
                <a:lnTo>
                  <a:pt x="675959" y="5680"/>
                </a:lnTo>
                <a:lnTo>
                  <a:pt x="648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>
            <a:extLst>
              <a:ext uri="{FF2B5EF4-FFF2-40B4-BE49-F238E27FC236}">
                <a16:creationId xmlns:a16="http://schemas.microsoft.com/office/drawing/2014/main" id="{1AB4AAD8-C207-D641-91F7-C3A89BBC6328}"/>
              </a:ext>
            </a:extLst>
          </p:cNvPr>
          <p:cNvSpPr txBox="1"/>
          <p:nvPr/>
        </p:nvSpPr>
        <p:spPr>
          <a:xfrm>
            <a:off x="1372314" y="3735209"/>
            <a:ext cx="4349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Former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48" name="object 48">
            <a:extLst>
              <a:ext uri="{FF2B5EF4-FFF2-40B4-BE49-F238E27FC236}">
                <a16:creationId xmlns:a16="http://schemas.microsoft.com/office/drawing/2014/main" id="{6F44AAE2-B981-834D-AFBE-2D2E28B97C7E}"/>
              </a:ext>
            </a:extLst>
          </p:cNvPr>
          <p:cNvSpPr/>
          <p:nvPr/>
        </p:nvSpPr>
        <p:spPr>
          <a:xfrm>
            <a:off x="2099551" y="3504687"/>
            <a:ext cx="840740" cy="648335"/>
          </a:xfrm>
          <a:custGeom>
            <a:avLst/>
            <a:gdLst/>
            <a:ahLst/>
            <a:cxnLst/>
            <a:rect l="l" t="t" r="r" b="b"/>
            <a:pathLst>
              <a:path w="840739" h="648335">
                <a:moveTo>
                  <a:pt x="76838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768388" y="647992"/>
                </a:lnTo>
                <a:lnTo>
                  <a:pt x="796343" y="642311"/>
                </a:lnTo>
                <a:lnTo>
                  <a:pt x="819235" y="626843"/>
                </a:lnTo>
                <a:lnTo>
                  <a:pt x="834703" y="603950"/>
                </a:lnTo>
                <a:lnTo>
                  <a:pt x="840384" y="575995"/>
                </a:lnTo>
                <a:lnTo>
                  <a:pt x="840384" y="71996"/>
                </a:lnTo>
                <a:lnTo>
                  <a:pt x="834703" y="44041"/>
                </a:lnTo>
                <a:lnTo>
                  <a:pt x="819235" y="21148"/>
                </a:lnTo>
                <a:lnTo>
                  <a:pt x="796343" y="5680"/>
                </a:lnTo>
                <a:lnTo>
                  <a:pt x="76838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>
            <a:extLst>
              <a:ext uri="{FF2B5EF4-FFF2-40B4-BE49-F238E27FC236}">
                <a16:creationId xmlns:a16="http://schemas.microsoft.com/office/drawing/2014/main" id="{67CF5E0D-3239-AC43-B8EE-7AC4D8A37666}"/>
              </a:ext>
            </a:extLst>
          </p:cNvPr>
          <p:cNvSpPr txBox="1"/>
          <p:nvPr/>
        </p:nvSpPr>
        <p:spPr>
          <a:xfrm>
            <a:off x="2217977" y="3582809"/>
            <a:ext cx="5975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Favoriser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mobilité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>
            <a:extLst>
              <a:ext uri="{FF2B5EF4-FFF2-40B4-BE49-F238E27FC236}">
                <a16:creationId xmlns:a16="http://schemas.microsoft.com/office/drawing/2014/main" id="{45942478-78CF-B044-9CAC-4883D8AC63CB}"/>
              </a:ext>
            </a:extLst>
          </p:cNvPr>
          <p:cNvSpPr/>
          <p:nvPr/>
        </p:nvSpPr>
        <p:spPr>
          <a:xfrm>
            <a:off x="3089713" y="3504687"/>
            <a:ext cx="1044575" cy="648335"/>
          </a:xfrm>
          <a:custGeom>
            <a:avLst/>
            <a:gdLst/>
            <a:ahLst/>
            <a:cxnLst/>
            <a:rect l="l" t="t" r="r" b="b"/>
            <a:pathLst>
              <a:path w="1044575" h="648335">
                <a:moveTo>
                  <a:pt x="97200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972007" y="647992"/>
                </a:lnTo>
                <a:lnTo>
                  <a:pt x="999962" y="642311"/>
                </a:lnTo>
                <a:lnTo>
                  <a:pt x="1022854" y="626843"/>
                </a:lnTo>
                <a:lnTo>
                  <a:pt x="1038322" y="603950"/>
                </a:lnTo>
                <a:lnTo>
                  <a:pt x="1044003" y="575995"/>
                </a:lnTo>
                <a:lnTo>
                  <a:pt x="1044003" y="71996"/>
                </a:lnTo>
                <a:lnTo>
                  <a:pt x="1038322" y="44041"/>
                </a:lnTo>
                <a:lnTo>
                  <a:pt x="1022854" y="21148"/>
                </a:lnTo>
                <a:lnTo>
                  <a:pt x="999962" y="5680"/>
                </a:lnTo>
                <a:lnTo>
                  <a:pt x="97200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>
            <a:extLst>
              <a:ext uri="{FF2B5EF4-FFF2-40B4-BE49-F238E27FC236}">
                <a16:creationId xmlns:a16="http://schemas.microsoft.com/office/drawing/2014/main" id="{208711C7-DBB8-CD43-BE3F-665A15950EF0}"/>
              </a:ext>
            </a:extLst>
          </p:cNvPr>
          <p:cNvSpPr txBox="1"/>
          <p:nvPr/>
        </p:nvSpPr>
        <p:spPr>
          <a:xfrm>
            <a:off x="3168569" y="3582809"/>
            <a:ext cx="88011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Favoriser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communication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2" name="object 52">
            <a:extLst>
              <a:ext uri="{FF2B5EF4-FFF2-40B4-BE49-F238E27FC236}">
                <a16:creationId xmlns:a16="http://schemas.microsoft.com/office/drawing/2014/main" id="{6FD91130-BF31-E44C-9FF1-BBD3921DDED2}"/>
              </a:ext>
            </a:extLst>
          </p:cNvPr>
          <p:cNvSpPr/>
          <p:nvPr/>
        </p:nvSpPr>
        <p:spPr>
          <a:xfrm>
            <a:off x="4283490" y="3504687"/>
            <a:ext cx="1008380" cy="648335"/>
          </a:xfrm>
          <a:custGeom>
            <a:avLst/>
            <a:gdLst/>
            <a:ahLst/>
            <a:cxnLst/>
            <a:rect l="l" t="t" r="r" b="b"/>
            <a:pathLst>
              <a:path w="1008379" h="648335">
                <a:moveTo>
                  <a:pt x="93599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935990" y="647992"/>
                </a:lnTo>
                <a:lnTo>
                  <a:pt x="963947" y="642311"/>
                </a:lnTo>
                <a:lnTo>
                  <a:pt x="986843" y="626843"/>
                </a:lnTo>
                <a:lnTo>
                  <a:pt x="1002316" y="603950"/>
                </a:lnTo>
                <a:lnTo>
                  <a:pt x="1007999" y="575995"/>
                </a:lnTo>
                <a:lnTo>
                  <a:pt x="1007999" y="71996"/>
                </a:lnTo>
                <a:lnTo>
                  <a:pt x="1002316" y="44041"/>
                </a:lnTo>
                <a:lnTo>
                  <a:pt x="986843" y="21148"/>
                </a:lnTo>
                <a:lnTo>
                  <a:pt x="963947" y="5680"/>
                </a:lnTo>
                <a:lnTo>
                  <a:pt x="93599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>
            <a:extLst>
              <a:ext uri="{FF2B5EF4-FFF2-40B4-BE49-F238E27FC236}">
                <a16:creationId xmlns:a16="http://schemas.microsoft.com/office/drawing/2014/main" id="{25D006CE-5F80-144A-B859-C5D78C4F2234}"/>
              </a:ext>
            </a:extLst>
          </p:cNvPr>
          <p:cNvSpPr txBox="1"/>
          <p:nvPr/>
        </p:nvSpPr>
        <p:spPr>
          <a:xfrm>
            <a:off x="4420873" y="3582809"/>
            <a:ext cx="7245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Respecter  la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législation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>
            <a:extLst>
              <a:ext uri="{FF2B5EF4-FFF2-40B4-BE49-F238E27FC236}">
                <a16:creationId xmlns:a16="http://schemas.microsoft.com/office/drawing/2014/main" id="{E7374665-3A8F-BA48-8A4A-9B4B6E8AE73B}"/>
              </a:ext>
            </a:extLst>
          </p:cNvPr>
          <p:cNvSpPr/>
          <p:nvPr/>
        </p:nvSpPr>
        <p:spPr>
          <a:xfrm>
            <a:off x="5441264" y="3504687"/>
            <a:ext cx="1328420" cy="648335"/>
          </a:xfrm>
          <a:custGeom>
            <a:avLst/>
            <a:gdLst/>
            <a:ahLst/>
            <a:cxnLst/>
            <a:rect l="l" t="t" r="r" b="b"/>
            <a:pathLst>
              <a:path w="1328420" h="648335">
                <a:moveTo>
                  <a:pt x="1255890" y="0"/>
                </a:move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2" y="603950"/>
                </a:lnTo>
                <a:lnTo>
                  <a:pt x="21155" y="626843"/>
                </a:lnTo>
                <a:lnTo>
                  <a:pt x="44051" y="642311"/>
                </a:lnTo>
                <a:lnTo>
                  <a:pt x="72009" y="647992"/>
                </a:lnTo>
                <a:lnTo>
                  <a:pt x="1255890" y="647992"/>
                </a:lnTo>
                <a:lnTo>
                  <a:pt x="1283847" y="642311"/>
                </a:lnTo>
                <a:lnTo>
                  <a:pt x="1306744" y="626843"/>
                </a:lnTo>
                <a:lnTo>
                  <a:pt x="1322216" y="603950"/>
                </a:lnTo>
                <a:lnTo>
                  <a:pt x="1327899" y="575995"/>
                </a:lnTo>
                <a:lnTo>
                  <a:pt x="1327899" y="71996"/>
                </a:lnTo>
                <a:lnTo>
                  <a:pt x="1322216" y="44041"/>
                </a:lnTo>
                <a:lnTo>
                  <a:pt x="1306744" y="21148"/>
                </a:lnTo>
                <a:lnTo>
                  <a:pt x="1283847" y="5680"/>
                </a:lnTo>
                <a:lnTo>
                  <a:pt x="125589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>
            <a:extLst>
              <a:ext uri="{FF2B5EF4-FFF2-40B4-BE49-F238E27FC236}">
                <a16:creationId xmlns:a16="http://schemas.microsoft.com/office/drawing/2014/main" id="{A115B5B6-D2EC-8B4F-B2F7-C05CDF58E9E0}"/>
              </a:ext>
            </a:extLst>
          </p:cNvPr>
          <p:cNvSpPr txBox="1"/>
          <p:nvPr/>
        </p:nvSpPr>
        <p:spPr>
          <a:xfrm>
            <a:off x="5553967" y="3582809"/>
            <a:ext cx="109093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Gérer 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administrativement  le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personnel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>
            <a:extLst>
              <a:ext uri="{FF2B5EF4-FFF2-40B4-BE49-F238E27FC236}">
                <a16:creationId xmlns:a16="http://schemas.microsoft.com/office/drawing/2014/main" id="{4A559219-4AC7-B348-97DD-800D0DBBF0BB}"/>
              </a:ext>
            </a:extLst>
          </p:cNvPr>
          <p:cNvSpPr/>
          <p:nvPr/>
        </p:nvSpPr>
        <p:spPr>
          <a:xfrm>
            <a:off x="838729" y="2034310"/>
            <a:ext cx="1200150" cy="648335"/>
          </a:xfrm>
          <a:custGeom>
            <a:avLst/>
            <a:gdLst/>
            <a:ahLst/>
            <a:cxnLst/>
            <a:rect l="l" t="t" r="r" b="b"/>
            <a:pathLst>
              <a:path w="1200150" h="648335">
                <a:moveTo>
                  <a:pt x="1128001" y="0"/>
                </a:move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1" y="603950"/>
                </a:lnTo>
                <a:lnTo>
                  <a:pt x="21150" y="626843"/>
                </a:lnTo>
                <a:lnTo>
                  <a:pt x="44046" y="642311"/>
                </a:lnTo>
                <a:lnTo>
                  <a:pt x="72009" y="647992"/>
                </a:lnTo>
                <a:lnTo>
                  <a:pt x="1128001" y="647992"/>
                </a:lnTo>
                <a:lnTo>
                  <a:pt x="1155956" y="642311"/>
                </a:lnTo>
                <a:lnTo>
                  <a:pt x="1178848" y="626843"/>
                </a:lnTo>
                <a:lnTo>
                  <a:pt x="1194316" y="603950"/>
                </a:lnTo>
                <a:lnTo>
                  <a:pt x="1199997" y="575995"/>
                </a:lnTo>
                <a:lnTo>
                  <a:pt x="1199997" y="71996"/>
                </a:lnTo>
                <a:lnTo>
                  <a:pt x="1194316" y="44041"/>
                </a:lnTo>
                <a:lnTo>
                  <a:pt x="1178848" y="21148"/>
                </a:lnTo>
                <a:lnTo>
                  <a:pt x="1155956" y="5680"/>
                </a:lnTo>
                <a:lnTo>
                  <a:pt x="11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>
            <a:extLst>
              <a:ext uri="{FF2B5EF4-FFF2-40B4-BE49-F238E27FC236}">
                <a16:creationId xmlns:a16="http://schemas.microsoft.com/office/drawing/2014/main" id="{770E1D85-DF67-3349-9C97-B08A8880EF58}"/>
              </a:ext>
            </a:extLst>
          </p:cNvPr>
          <p:cNvSpPr txBox="1"/>
          <p:nvPr/>
        </p:nvSpPr>
        <p:spPr>
          <a:xfrm>
            <a:off x="1021970" y="2188638"/>
            <a:ext cx="8229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414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8" name="object 58">
            <a:extLst>
              <a:ext uri="{FF2B5EF4-FFF2-40B4-BE49-F238E27FC236}">
                <a16:creationId xmlns:a16="http://schemas.microsoft.com/office/drawing/2014/main" id="{AB0D40FE-934A-614A-8841-1009B6A37243}"/>
              </a:ext>
            </a:extLst>
          </p:cNvPr>
          <p:cNvSpPr/>
          <p:nvPr/>
        </p:nvSpPr>
        <p:spPr>
          <a:xfrm>
            <a:off x="3379965" y="2034310"/>
            <a:ext cx="1200150" cy="648335"/>
          </a:xfrm>
          <a:custGeom>
            <a:avLst/>
            <a:gdLst/>
            <a:ahLst/>
            <a:cxnLst/>
            <a:rect l="l" t="t" r="r" b="b"/>
            <a:pathLst>
              <a:path w="1200150" h="648335">
                <a:moveTo>
                  <a:pt x="112800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1128001" y="647992"/>
                </a:lnTo>
                <a:lnTo>
                  <a:pt x="1155958" y="642311"/>
                </a:lnTo>
                <a:lnTo>
                  <a:pt x="1178855" y="626843"/>
                </a:lnTo>
                <a:lnTo>
                  <a:pt x="1194327" y="603950"/>
                </a:lnTo>
                <a:lnTo>
                  <a:pt x="1200010" y="575995"/>
                </a:lnTo>
                <a:lnTo>
                  <a:pt x="1200010" y="71996"/>
                </a:lnTo>
                <a:lnTo>
                  <a:pt x="1194327" y="44041"/>
                </a:lnTo>
                <a:lnTo>
                  <a:pt x="1178855" y="21148"/>
                </a:lnTo>
                <a:lnTo>
                  <a:pt x="1155958" y="5680"/>
                </a:lnTo>
                <a:lnTo>
                  <a:pt x="11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>
            <a:extLst>
              <a:ext uri="{FF2B5EF4-FFF2-40B4-BE49-F238E27FC236}">
                <a16:creationId xmlns:a16="http://schemas.microsoft.com/office/drawing/2014/main" id="{B61940DB-369C-F449-A9E4-C9513B751AEA}"/>
              </a:ext>
            </a:extLst>
          </p:cNvPr>
          <p:cNvSpPr txBox="1"/>
          <p:nvPr/>
        </p:nvSpPr>
        <p:spPr>
          <a:xfrm>
            <a:off x="3537408" y="2188638"/>
            <a:ext cx="8750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7160" marR="5080" indent="-125095">
              <a:lnSpc>
                <a:spcPct val="100000"/>
              </a:lnSpc>
              <a:spcBef>
                <a:spcPts val="100"/>
              </a:spcBef>
            </a:pP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ransformation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numérique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0" name="object 60">
            <a:extLst>
              <a:ext uri="{FF2B5EF4-FFF2-40B4-BE49-F238E27FC236}">
                <a16:creationId xmlns:a16="http://schemas.microsoft.com/office/drawing/2014/main" id="{8232DDC2-1077-6E49-ADE9-8C31F91A092A}"/>
              </a:ext>
            </a:extLst>
          </p:cNvPr>
          <p:cNvSpPr/>
          <p:nvPr/>
        </p:nvSpPr>
        <p:spPr>
          <a:xfrm>
            <a:off x="4700771" y="2034310"/>
            <a:ext cx="1387475" cy="648335"/>
          </a:xfrm>
          <a:custGeom>
            <a:avLst/>
            <a:gdLst/>
            <a:ahLst/>
            <a:cxnLst/>
            <a:rect l="l" t="t" r="r" b="b"/>
            <a:pathLst>
              <a:path w="1387475" h="648335">
                <a:moveTo>
                  <a:pt x="131514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1315148" y="647992"/>
                </a:lnTo>
                <a:lnTo>
                  <a:pt x="1343103" y="642311"/>
                </a:lnTo>
                <a:lnTo>
                  <a:pt x="1365996" y="626843"/>
                </a:lnTo>
                <a:lnTo>
                  <a:pt x="1381463" y="603950"/>
                </a:lnTo>
                <a:lnTo>
                  <a:pt x="1387144" y="575995"/>
                </a:lnTo>
                <a:lnTo>
                  <a:pt x="1387144" y="71996"/>
                </a:lnTo>
                <a:lnTo>
                  <a:pt x="1381463" y="44041"/>
                </a:lnTo>
                <a:lnTo>
                  <a:pt x="1365996" y="21148"/>
                </a:lnTo>
                <a:lnTo>
                  <a:pt x="1343103" y="5680"/>
                </a:lnTo>
                <a:lnTo>
                  <a:pt x="131514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>
            <a:extLst>
              <a:ext uri="{FF2B5EF4-FFF2-40B4-BE49-F238E27FC236}">
                <a16:creationId xmlns:a16="http://schemas.microsoft.com/office/drawing/2014/main" id="{E1279B17-5CE1-2F4D-8691-DC10687B2968}"/>
              </a:ext>
            </a:extLst>
          </p:cNvPr>
          <p:cNvSpPr txBox="1"/>
          <p:nvPr/>
        </p:nvSpPr>
        <p:spPr>
          <a:xfrm>
            <a:off x="4746222" y="2112438"/>
            <a:ext cx="12890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306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Nouvelles  attentes des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nouvelles</a:t>
            </a:r>
            <a:endParaRPr sz="1000">
              <a:latin typeface="Arial"/>
              <a:cs typeface="Arial"/>
            </a:endParaRPr>
          </a:p>
          <a:p>
            <a:pPr marL="312420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générations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62" name="object 62">
            <a:extLst>
              <a:ext uri="{FF2B5EF4-FFF2-40B4-BE49-F238E27FC236}">
                <a16:creationId xmlns:a16="http://schemas.microsoft.com/office/drawing/2014/main" id="{D37DE442-99D1-AD4B-AEF9-00F48393A139}"/>
              </a:ext>
            </a:extLst>
          </p:cNvPr>
          <p:cNvSpPr/>
          <p:nvPr/>
        </p:nvSpPr>
        <p:spPr>
          <a:xfrm>
            <a:off x="360000" y="2864889"/>
            <a:ext cx="6408420" cy="457200"/>
          </a:xfrm>
          <a:custGeom>
            <a:avLst/>
            <a:gdLst/>
            <a:ahLst/>
            <a:cxnLst/>
            <a:rect l="l" t="t" r="r" b="b"/>
            <a:pathLst>
              <a:path w="6408420" h="457200">
                <a:moveTo>
                  <a:pt x="6335991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385203"/>
                </a:lnTo>
                <a:lnTo>
                  <a:pt x="5680" y="413158"/>
                </a:lnTo>
                <a:lnTo>
                  <a:pt x="21148" y="436051"/>
                </a:lnTo>
                <a:lnTo>
                  <a:pt x="44041" y="451519"/>
                </a:lnTo>
                <a:lnTo>
                  <a:pt x="71996" y="457200"/>
                </a:lnTo>
                <a:lnTo>
                  <a:pt x="6335991" y="457200"/>
                </a:lnTo>
                <a:lnTo>
                  <a:pt x="6363954" y="451519"/>
                </a:lnTo>
                <a:lnTo>
                  <a:pt x="6386850" y="436051"/>
                </a:lnTo>
                <a:lnTo>
                  <a:pt x="6402319" y="413158"/>
                </a:lnTo>
                <a:lnTo>
                  <a:pt x="6408000" y="385203"/>
                </a:lnTo>
                <a:lnTo>
                  <a:pt x="6408000" y="72009"/>
                </a:lnTo>
                <a:lnTo>
                  <a:pt x="6402319" y="44051"/>
                </a:lnTo>
                <a:lnTo>
                  <a:pt x="6386850" y="21155"/>
                </a:lnTo>
                <a:lnTo>
                  <a:pt x="6363954" y="5682"/>
                </a:lnTo>
                <a:lnTo>
                  <a:pt x="633599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>
            <a:extLst>
              <a:ext uri="{FF2B5EF4-FFF2-40B4-BE49-F238E27FC236}">
                <a16:creationId xmlns:a16="http://schemas.microsoft.com/office/drawing/2014/main" id="{1142625A-DF8D-B14E-AFD0-69854920C992}"/>
              </a:ext>
            </a:extLst>
          </p:cNvPr>
          <p:cNvSpPr txBox="1"/>
          <p:nvPr/>
        </p:nvSpPr>
        <p:spPr>
          <a:xfrm>
            <a:off x="1589578" y="2900277"/>
            <a:ext cx="3937635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0390" marR="5080" indent="-568325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GRH :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mobiliser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ressources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humaines pour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atteindre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objectifs prévus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et créer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5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valeur</a:t>
            </a:r>
            <a:endParaRPr sz="1150">
              <a:latin typeface="Arial"/>
              <a:cs typeface="Arial"/>
            </a:endParaRPr>
          </a:p>
        </p:txBody>
      </p:sp>
      <p:sp>
        <p:nvSpPr>
          <p:cNvPr id="64" name="object 64">
            <a:extLst>
              <a:ext uri="{FF2B5EF4-FFF2-40B4-BE49-F238E27FC236}">
                <a16:creationId xmlns:a16="http://schemas.microsoft.com/office/drawing/2014/main" id="{8AFC8081-C527-4946-8DF6-DE111F686763}"/>
              </a:ext>
            </a:extLst>
          </p:cNvPr>
          <p:cNvSpPr/>
          <p:nvPr/>
        </p:nvSpPr>
        <p:spPr>
          <a:xfrm>
            <a:off x="3731813" y="1528780"/>
            <a:ext cx="1924685" cy="288290"/>
          </a:xfrm>
          <a:custGeom>
            <a:avLst/>
            <a:gdLst/>
            <a:ahLst/>
            <a:cxnLst/>
            <a:rect l="l" t="t" r="r" b="b"/>
            <a:pathLst>
              <a:path w="1924685" h="288289">
                <a:moveTo>
                  <a:pt x="1852256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3"/>
                </a:lnTo>
                <a:lnTo>
                  <a:pt x="5680" y="44046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1852256" y="287997"/>
                </a:lnTo>
                <a:lnTo>
                  <a:pt x="1880213" y="282317"/>
                </a:lnTo>
                <a:lnTo>
                  <a:pt x="1903110" y="266849"/>
                </a:lnTo>
                <a:lnTo>
                  <a:pt x="1918583" y="243956"/>
                </a:lnTo>
                <a:lnTo>
                  <a:pt x="1924265" y="216001"/>
                </a:lnTo>
                <a:lnTo>
                  <a:pt x="1924265" y="71996"/>
                </a:lnTo>
                <a:lnTo>
                  <a:pt x="1918583" y="44046"/>
                </a:lnTo>
                <a:lnTo>
                  <a:pt x="1903110" y="21153"/>
                </a:lnTo>
                <a:lnTo>
                  <a:pt x="1880213" y="5682"/>
                </a:lnTo>
                <a:lnTo>
                  <a:pt x="18522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>
            <a:extLst>
              <a:ext uri="{FF2B5EF4-FFF2-40B4-BE49-F238E27FC236}">
                <a16:creationId xmlns:a16="http://schemas.microsoft.com/office/drawing/2014/main" id="{BCEE0ED3-B377-1348-947C-E5795F8529C8}"/>
              </a:ext>
            </a:extLst>
          </p:cNvPr>
          <p:cNvSpPr txBox="1"/>
          <p:nvPr/>
        </p:nvSpPr>
        <p:spPr>
          <a:xfrm>
            <a:off x="422974" y="319538"/>
            <a:ext cx="5212715" cy="14376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l’impact 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mutations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du</a:t>
            </a:r>
            <a:r>
              <a:rPr sz="1600" b="1" spc="-9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travail 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sur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l’emploi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conditions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 travail</a:t>
            </a:r>
            <a:r>
              <a:rPr sz="1600" b="1" spc="-7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gestion des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ressources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humaines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ses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nouveaux</a:t>
            </a:r>
            <a:r>
              <a:rPr sz="1300" b="1" spc="-6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enjeux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Times New Roman"/>
              <a:cs typeface="Times New Roman"/>
            </a:endParaRPr>
          </a:p>
          <a:p>
            <a:pPr marR="445134" algn="r">
              <a:lnSpc>
                <a:spcPct val="100000"/>
              </a:lnSpc>
              <a:spcBef>
                <a:spcPts val="5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Nouveaux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enjeux</a:t>
            </a:r>
            <a:endParaRPr sz="1000">
              <a:latin typeface="Arial"/>
              <a:cs typeface="Arial"/>
            </a:endParaRPr>
          </a:p>
        </p:txBody>
      </p:sp>
      <p:sp>
        <p:nvSpPr>
          <p:cNvPr id="66" name="object 66">
            <a:extLst>
              <a:ext uri="{FF2B5EF4-FFF2-40B4-BE49-F238E27FC236}">
                <a16:creationId xmlns:a16="http://schemas.microsoft.com/office/drawing/2014/main" id="{611CDA4F-C5E4-564E-8775-886245A4AEAD}"/>
              </a:ext>
            </a:extLst>
          </p:cNvPr>
          <p:cNvSpPr/>
          <p:nvPr/>
        </p:nvSpPr>
        <p:spPr>
          <a:xfrm>
            <a:off x="3731813" y="1528780"/>
            <a:ext cx="1924685" cy="288290"/>
          </a:xfrm>
          <a:custGeom>
            <a:avLst/>
            <a:gdLst/>
            <a:ahLst/>
            <a:cxnLst/>
            <a:rect l="l" t="t" r="r" b="b"/>
            <a:pathLst>
              <a:path w="1924685" h="288289">
                <a:moveTo>
                  <a:pt x="0" y="216001"/>
                </a:move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1852256" y="287997"/>
                </a:lnTo>
                <a:lnTo>
                  <a:pt x="1880213" y="282317"/>
                </a:lnTo>
                <a:lnTo>
                  <a:pt x="1903110" y="266849"/>
                </a:lnTo>
                <a:lnTo>
                  <a:pt x="1918583" y="243956"/>
                </a:lnTo>
                <a:lnTo>
                  <a:pt x="1924265" y="216001"/>
                </a:lnTo>
                <a:lnTo>
                  <a:pt x="1924265" y="71996"/>
                </a:lnTo>
                <a:lnTo>
                  <a:pt x="1918583" y="44046"/>
                </a:lnTo>
                <a:lnTo>
                  <a:pt x="1903110" y="21153"/>
                </a:lnTo>
                <a:lnTo>
                  <a:pt x="1880213" y="5682"/>
                </a:lnTo>
                <a:lnTo>
                  <a:pt x="1852256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3"/>
                </a:lnTo>
                <a:lnTo>
                  <a:pt x="5680" y="44046"/>
                </a:lnTo>
                <a:lnTo>
                  <a:pt x="0" y="71996"/>
                </a:lnTo>
                <a:lnTo>
                  <a:pt x="0" y="216001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>
            <a:extLst>
              <a:ext uri="{FF2B5EF4-FFF2-40B4-BE49-F238E27FC236}">
                <a16:creationId xmlns:a16="http://schemas.microsoft.com/office/drawing/2014/main" id="{7D207376-29DB-3D48-8841-7DEAF2189540}"/>
              </a:ext>
            </a:extLst>
          </p:cNvPr>
          <p:cNvSpPr/>
          <p:nvPr/>
        </p:nvSpPr>
        <p:spPr>
          <a:xfrm>
            <a:off x="373364" y="6454225"/>
            <a:ext cx="1404620" cy="252095"/>
          </a:xfrm>
          <a:custGeom>
            <a:avLst/>
            <a:gdLst/>
            <a:ahLst/>
            <a:cxnLst/>
            <a:rect l="l" t="t" r="r" b="b"/>
            <a:pathLst>
              <a:path w="1404620" h="252095">
                <a:moveTo>
                  <a:pt x="1325575" y="0"/>
                </a:moveTo>
                <a:lnTo>
                  <a:pt x="78435" y="0"/>
                </a:lnTo>
                <a:lnTo>
                  <a:pt x="47979" y="5682"/>
                </a:lnTo>
                <a:lnTo>
                  <a:pt x="23039" y="21155"/>
                </a:lnTo>
                <a:lnTo>
                  <a:pt x="6188" y="44051"/>
                </a:lnTo>
                <a:lnTo>
                  <a:pt x="0" y="72008"/>
                </a:lnTo>
                <a:lnTo>
                  <a:pt x="0" y="180009"/>
                </a:lnTo>
                <a:lnTo>
                  <a:pt x="6188" y="207964"/>
                </a:lnTo>
                <a:lnTo>
                  <a:pt x="23039" y="230857"/>
                </a:lnTo>
                <a:lnTo>
                  <a:pt x="47979" y="246325"/>
                </a:lnTo>
                <a:lnTo>
                  <a:pt x="78435" y="252006"/>
                </a:lnTo>
                <a:lnTo>
                  <a:pt x="1325575" y="252006"/>
                </a:lnTo>
                <a:lnTo>
                  <a:pt x="1356023" y="246325"/>
                </a:lnTo>
                <a:lnTo>
                  <a:pt x="1380959" y="230857"/>
                </a:lnTo>
                <a:lnTo>
                  <a:pt x="1397809" y="207964"/>
                </a:lnTo>
                <a:lnTo>
                  <a:pt x="1403997" y="180009"/>
                </a:lnTo>
                <a:lnTo>
                  <a:pt x="1403997" y="72008"/>
                </a:lnTo>
                <a:lnTo>
                  <a:pt x="1397809" y="44051"/>
                </a:lnTo>
                <a:lnTo>
                  <a:pt x="1380959" y="21155"/>
                </a:lnTo>
                <a:lnTo>
                  <a:pt x="1356023" y="5682"/>
                </a:lnTo>
                <a:lnTo>
                  <a:pt x="1325575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>
            <a:extLst>
              <a:ext uri="{FF2B5EF4-FFF2-40B4-BE49-F238E27FC236}">
                <a16:creationId xmlns:a16="http://schemas.microsoft.com/office/drawing/2014/main" id="{ED53D1ED-EF08-8845-91DF-8B6A9FC43428}"/>
              </a:ext>
            </a:extLst>
          </p:cNvPr>
          <p:cNvSpPr txBox="1"/>
          <p:nvPr/>
        </p:nvSpPr>
        <p:spPr>
          <a:xfrm>
            <a:off x="435800" y="6486758"/>
            <a:ext cx="12674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Définition des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besoins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69" name="object 69">
            <a:extLst>
              <a:ext uri="{FF2B5EF4-FFF2-40B4-BE49-F238E27FC236}">
                <a16:creationId xmlns:a16="http://schemas.microsoft.com/office/drawing/2014/main" id="{F1D19429-2819-FB45-BF12-30438B603C41}"/>
              </a:ext>
            </a:extLst>
          </p:cNvPr>
          <p:cNvSpPr/>
          <p:nvPr/>
        </p:nvSpPr>
        <p:spPr>
          <a:xfrm>
            <a:off x="2145965" y="6454225"/>
            <a:ext cx="1517650" cy="252095"/>
          </a:xfrm>
          <a:custGeom>
            <a:avLst/>
            <a:gdLst/>
            <a:ahLst/>
            <a:cxnLst/>
            <a:rect l="l" t="t" r="r" b="b"/>
            <a:pathLst>
              <a:path w="1517650" h="252095">
                <a:moveTo>
                  <a:pt x="1445437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80009"/>
                </a:lnTo>
                <a:lnTo>
                  <a:pt x="5680" y="207964"/>
                </a:lnTo>
                <a:lnTo>
                  <a:pt x="21148" y="230857"/>
                </a:lnTo>
                <a:lnTo>
                  <a:pt x="44041" y="246325"/>
                </a:lnTo>
                <a:lnTo>
                  <a:pt x="71996" y="252006"/>
                </a:lnTo>
                <a:lnTo>
                  <a:pt x="1445437" y="252006"/>
                </a:lnTo>
                <a:lnTo>
                  <a:pt x="1473392" y="246325"/>
                </a:lnTo>
                <a:lnTo>
                  <a:pt x="1496285" y="230857"/>
                </a:lnTo>
                <a:lnTo>
                  <a:pt x="1511753" y="207964"/>
                </a:lnTo>
                <a:lnTo>
                  <a:pt x="1517434" y="180009"/>
                </a:lnTo>
                <a:lnTo>
                  <a:pt x="1517434" y="72008"/>
                </a:lnTo>
                <a:lnTo>
                  <a:pt x="1511753" y="44051"/>
                </a:lnTo>
                <a:lnTo>
                  <a:pt x="1496285" y="21155"/>
                </a:lnTo>
                <a:lnTo>
                  <a:pt x="1473392" y="5682"/>
                </a:lnTo>
                <a:lnTo>
                  <a:pt x="1445437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>
            <a:extLst>
              <a:ext uri="{FF2B5EF4-FFF2-40B4-BE49-F238E27FC236}">
                <a16:creationId xmlns:a16="http://schemas.microsoft.com/office/drawing/2014/main" id="{7FEAD186-919A-D741-8885-06CB07BD27A2}"/>
              </a:ext>
            </a:extLst>
          </p:cNvPr>
          <p:cNvSpPr txBox="1"/>
          <p:nvPr/>
        </p:nvSpPr>
        <p:spPr>
          <a:xfrm>
            <a:off x="2350321" y="6486758"/>
            <a:ext cx="10985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écarts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1" name="object 71">
            <a:extLst>
              <a:ext uri="{FF2B5EF4-FFF2-40B4-BE49-F238E27FC236}">
                <a16:creationId xmlns:a16="http://schemas.microsoft.com/office/drawing/2014/main" id="{7BA95243-36CB-9D4A-8FA3-796AF75EEA47}"/>
              </a:ext>
            </a:extLst>
          </p:cNvPr>
          <p:cNvSpPr/>
          <p:nvPr/>
        </p:nvSpPr>
        <p:spPr>
          <a:xfrm>
            <a:off x="534687" y="5204706"/>
            <a:ext cx="1081405" cy="288290"/>
          </a:xfrm>
          <a:custGeom>
            <a:avLst/>
            <a:gdLst/>
            <a:ahLst/>
            <a:cxnLst/>
            <a:rect l="l" t="t" r="r" b="b"/>
            <a:pathLst>
              <a:path w="1081405" h="288289">
                <a:moveTo>
                  <a:pt x="100935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1009357" y="287997"/>
                </a:lnTo>
                <a:lnTo>
                  <a:pt x="1037312" y="282317"/>
                </a:lnTo>
                <a:lnTo>
                  <a:pt x="1060205" y="266849"/>
                </a:lnTo>
                <a:lnTo>
                  <a:pt x="1075673" y="243956"/>
                </a:lnTo>
                <a:lnTo>
                  <a:pt x="1081354" y="216001"/>
                </a:lnTo>
                <a:lnTo>
                  <a:pt x="1081354" y="71996"/>
                </a:lnTo>
                <a:lnTo>
                  <a:pt x="1075673" y="44041"/>
                </a:lnTo>
                <a:lnTo>
                  <a:pt x="1060205" y="21148"/>
                </a:lnTo>
                <a:lnTo>
                  <a:pt x="1037312" y="5680"/>
                </a:lnTo>
                <a:lnTo>
                  <a:pt x="100935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>
            <a:extLst>
              <a:ext uri="{FF2B5EF4-FFF2-40B4-BE49-F238E27FC236}">
                <a16:creationId xmlns:a16="http://schemas.microsoft.com/office/drawing/2014/main" id="{CC9790B2-96FD-2F47-8ED5-217CDFB34F74}"/>
              </a:ext>
            </a:extLst>
          </p:cNvPr>
          <p:cNvSpPr txBox="1"/>
          <p:nvPr/>
        </p:nvSpPr>
        <p:spPr>
          <a:xfrm>
            <a:off x="643135" y="5255236"/>
            <a:ext cx="85851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démarche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3" name="object 73">
            <a:extLst>
              <a:ext uri="{FF2B5EF4-FFF2-40B4-BE49-F238E27FC236}">
                <a16:creationId xmlns:a16="http://schemas.microsoft.com/office/drawing/2014/main" id="{9ACF6B59-B24A-7844-AEC5-AB9DDAB69025}"/>
              </a:ext>
            </a:extLst>
          </p:cNvPr>
          <p:cNvSpPr txBox="1"/>
          <p:nvPr/>
        </p:nvSpPr>
        <p:spPr>
          <a:xfrm>
            <a:off x="5497574" y="5102836"/>
            <a:ext cx="95758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Fiches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poste,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cartographie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métiers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4" name="object 74">
            <a:extLst>
              <a:ext uri="{FF2B5EF4-FFF2-40B4-BE49-F238E27FC236}">
                <a16:creationId xmlns:a16="http://schemas.microsoft.com/office/drawing/2014/main" id="{0F7F1B93-91C1-BA4F-AF66-2E270D7FE7DC}"/>
              </a:ext>
            </a:extLst>
          </p:cNvPr>
          <p:cNvSpPr/>
          <p:nvPr/>
        </p:nvSpPr>
        <p:spPr>
          <a:xfrm>
            <a:off x="5429024" y="5060706"/>
            <a:ext cx="1098550" cy="576580"/>
          </a:xfrm>
          <a:custGeom>
            <a:avLst/>
            <a:gdLst/>
            <a:ahLst/>
            <a:cxnLst/>
            <a:rect l="l" t="t" r="r" b="b"/>
            <a:pathLst>
              <a:path w="1098550" h="576579">
                <a:moveTo>
                  <a:pt x="0" y="503999"/>
                </a:moveTo>
                <a:lnTo>
                  <a:pt x="5682" y="531954"/>
                </a:lnTo>
                <a:lnTo>
                  <a:pt x="21153" y="554847"/>
                </a:lnTo>
                <a:lnTo>
                  <a:pt x="44046" y="570314"/>
                </a:lnTo>
                <a:lnTo>
                  <a:pt x="71996" y="575995"/>
                </a:lnTo>
                <a:lnTo>
                  <a:pt x="1026541" y="575995"/>
                </a:lnTo>
                <a:lnTo>
                  <a:pt x="1054496" y="570314"/>
                </a:lnTo>
                <a:lnTo>
                  <a:pt x="1077388" y="554847"/>
                </a:lnTo>
                <a:lnTo>
                  <a:pt x="1092856" y="531954"/>
                </a:lnTo>
                <a:lnTo>
                  <a:pt x="1098537" y="503999"/>
                </a:lnTo>
                <a:lnTo>
                  <a:pt x="1098537" y="71996"/>
                </a:lnTo>
                <a:lnTo>
                  <a:pt x="1092856" y="44041"/>
                </a:lnTo>
                <a:lnTo>
                  <a:pt x="1077388" y="21148"/>
                </a:lnTo>
                <a:lnTo>
                  <a:pt x="1054496" y="5680"/>
                </a:lnTo>
                <a:lnTo>
                  <a:pt x="1026541" y="0"/>
                </a:lnTo>
                <a:lnTo>
                  <a:pt x="71996" y="0"/>
                </a:lnTo>
                <a:lnTo>
                  <a:pt x="44046" y="5680"/>
                </a:lnTo>
                <a:lnTo>
                  <a:pt x="21153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503999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>
            <a:extLst>
              <a:ext uri="{FF2B5EF4-FFF2-40B4-BE49-F238E27FC236}">
                <a16:creationId xmlns:a16="http://schemas.microsoft.com/office/drawing/2014/main" id="{3DE2903E-7830-0E44-B15A-E71AA57B1697}"/>
              </a:ext>
            </a:extLst>
          </p:cNvPr>
          <p:cNvSpPr/>
          <p:nvPr/>
        </p:nvSpPr>
        <p:spPr>
          <a:xfrm>
            <a:off x="4032006" y="6454225"/>
            <a:ext cx="2700020" cy="252095"/>
          </a:xfrm>
          <a:custGeom>
            <a:avLst/>
            <a:gdLst/>
            <a:ahLst/>
            <a:cxnLst/>
            <a:rect l="l" t="t" r="r" b="b"/>
            <a:pathLst>
              <a:path w="2700020" h="252095">
                <a:moveTo>
                  <a:pt x="2618955" y="0"/>
                </a:moveTo>
                <a:lnTo>
                  <a:pt x="81051" y="0"/>
                </a:lnTo>
                <a:lnTo>
                  <a:pt x="49581" y="5682"/>
                </a:lnTo>
                <a:lnTo>
                  <a:pt x="23809" y="21155"/>
                </a:lnTo>
                <a:lnTo>
                  <a:pt x="6395" y="44051"/>
                </a:lnTo>
                <a:lnTo>
                  <a:pt x="0" y="72008"/>
                </a:lnTo>
                <a:lnTo>
                  <a:pt x="0" y="180009"/>
                </a:lnTo>
                <a:lnTo>
                  <a:pt x="6395" y="207964"/>
                </a:lnTo>
                <a:lnTo>
                  <a:pt x="23809" y="230857"/>
                </a:lnTo>
                <a:lnTo>
                  <a:pt x="49581" y="246325"/>
                </a:lnTo>
                <a:lnTo>
                  <a:pt x="81051" y="252006"/>
                </a:lnTo>
                <a:lnTo>
                  <a:pt x="2618955" y="252006"/>
                </a:lnTo>
                <a:lnTo>
                  <a:pt x="2650424" y="246325"/>
                </a:lnTo>
                <a:lnTo>
                  <a:pt x="2676191" y="230857"/>
                </a:lnTo>
                <a:lnTo>
                  <a:pt x="2693600" y="207964"/>
                </a:lnTo>
                <a:lnTo>
                  <a:pt x="2699994" y="180009"/>
                </a:lnTo>
                <a:lnTo>
                  <a:pt x="2699994" y="72008"/>
                </a:lnTo>
                <a:lnTo>
                  <a:pt x="2693600" y="44051"/>
                </a:lnTo>
                <a:lnTo>
                  <a:pt x="2676191" y="21155"/>
                </a:lnTo>
                <a:lnTo>
                  <a:pt x="2650424" y="5682"/>
                </a:lnTo>
                <a:lnTo>
                  <a:pt x="2618955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>
            <a:extLst>
              <a:ext uri="{FF2B5EF4-FFF2-40B4-BE49-F238E27FC236}">
                <a16:creationId xmlns:a16="http://schemas.microsoft.com/office/drawing/2014/main" id="{59DD3BDD-0EAE-DC49-9B1E-730064B4524D}"/>
              </a:ext>
            </a:extLst>
          </p:cNvPr>
          <p:cNvSpPr txBox="1"/>
          <p:nvPr/>
        </p:nvSpPr>
        <p:spPr>
          <a:xfrm>
            <a:off x="4092755" y="6486758"/>
            <a:ext cx="25666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Définition et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œuvre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plans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d’action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77" name="object 77">
            <a:extLst>
              <a:ext uri="{FF2B5EF4-FFF2-40B4-BE49-F238E27FC236}">
                <a16:creationId xmlns:a16="http://schemas.microsoft.com/office/drawing/2014/main" id="{2733ECE6-BC99-414D-A3E5-A963727B7FB4}"/>
              </a:ext>
            </a:extLst>
          </p:cNvPr>
          <p:cNvSpPr/>
          <p:nvPr/>
        </p:nvSpPr>
        <p:spPr>
          <a:xfrm>
            <a:off x="360000" y="4725691"/>
            <a:ext cx="6408420" cy="288290"/>
          </a:xfrm>
          <a:custGeom>
            <a:avLst/>
            <a:gdLst/>
            <a:ahLst/>
            <a:cxnLst/>
            <a:rect l="l" t="t" r="r" b="b"/>
            <a:pathLst>
              <a:path w="6408420" h="288289">
                <a:moveTo>
                  <a:pt x="6335991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8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6335991" y="287997"/>
                </a:lnTo>
                <a:lnTo>
                  <a:pt x="6363954" y="282317"/>
                </a:lnTo>
                <a:lnTo>
                  <a:pt x="6386850" y="266849"/>
                </a:lnTo>
                <a:lnTo>
                  <a:pt x="6402319" y="243956"/>
                </a:lnTo>
                <a:lnTo>
                  <a:pt x="6408000" y="216001"/>
                </a:lnTo>
                <a:lnTo>
                  <a:pt x="6408000" y="72008"/>
                </a:lnTo>
                <a:lnTo>
                  <a:pt x="6402319" y="44046"/>
                </a:lnTo>
                <a:lnTo>
                  <a:pt x="6386850" y="21150"/>
                </a:lnTo>
                <a:lnTo>
                  <a:pt x="6363954" y="5681"/>
                </a:lnTo>
                <a:lnTo>
                  <a:pt x="633599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>
            <a:extLst>
              <a:ext uri="{FF2B5EF4-FFF2-40B4-BE49-F238E27FC236}">
                <a16:creationId xmlns:a16="http://schemas.microsoft.com/office/drawing/2014/main" id="{5393A116-3CFA-394C-A7D0-18AD16911200}"/>
              </a:ext>
            </a:extLst>
          </p:cNvPr>
          <p:cNvSpPr txBox="1"/>
          <p:nvPr/>
        </p:nvSpPr>
        <p:spPr>
          <a:xfrm>
            <a:off x="422974" y="4371588"/>
            <a:ext cx="5955030" cy="593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GPEC, outil d’analyse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 prévision des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évolutions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compétences</a:t>
            </a:r>
            <a:endParaRPr sz="1300">
              <a:latin typeface="Arial"/>
              <a:cs typeface="Arial"/>
            </a:endParaRPr>
          </a:p>
          <a:p>
            <a:pPr marL="315595" algn="ctr">
              <a:lnSpc>
                <a:spcPct val="100000"/>
              </a:lnSpc>
              <a:spcBef>
                <a:spcPts val="149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GPEC</a:t>
            </a:r>
            <a:endParaRPr sz="1150">
              <a:latin typeface="Arial"/>
              <a:cs typeface="Arial"/>
            </a:endParaRPr>
          </a:p>
        </p:txBody>
      </p:sp>
      <p:sp>
        <p:nvSpPr>
          <p:cNvPr id="79" name="object 79">
            <a:extLst>
              <a:ext uri="{FF2B5EF4-FFF2-40B4-BE49-F238E27FC236}">
                <a16:creationId xmlns:a16="http://schemas.microsoft.com/office/drawing/2014/main" id="{A67B40BF-F2C4-4045-A490-A5FF401FF207}"/>
              </a:ext>
            </a:extLst>
          </p:cNvPr>
          <p:cNvSpPr txBox="1"/>
          <p:nvPr/>
        </p:nvSpPr>
        <p:spPr>
          <a:xfrm>
            <a:off x="4726775" y="5803181"/>
            <a:ext cx="106299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Bilans</a:t>
            </a:r>
            <a:endParaRPr sz="100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compétences,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entretiens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annuels</a:t>
            </a:r>
            <a:endParaRPr sz="1000">
              <a:latin typeface="Arial"/>
              <a:cs typeface="Arial"/>
            </a:endParaRPr>
          </a:p>
        </p:txBody>
      </p:sp>
      <p:sp>
        <p:nvSpPr>
          <p:cNvPr id="80" name="object 80">
            <a:extLst>
              <a:ext uri="{FF2B5EF4-FFF2-40B4-BE49-F238E27FC236}">
                <a16:creationId xmlns:a16="http://schemas.microsoft.com/office/drawing/2014/main" id="{ACD3EE5E-D9AB-5F47-8C90-F6A05C4A03B3}"/>
              </a:ext>
            </a:extLst>
          </p:cNvPr>
          <p:cNvSpPr/>
          <p:nvPr/>
        </p:nvSpPr>
        <p:spPr>
          <a:xfrm>
            <a:off x="4647745" y="5761054"/>
            <a:ext cx="1233805" cy="576580"/>
          </a:xfrm>
          <a:custGeom>
            <a:avLst/>
            <a:gdLst/>
            <a:ahLst/>
            <a:cxnLst/>
            <a:rect l="l" t="t" r="r" b="b"/>
            <a:pathLst>
              <a:path w="1233804" h="576579">
                <a:moveTo>
                  <a:pt x="0" y="503999"/>
                </a:moveTo>
                <a:lnTo>
                  <a:pt x="5680" y="531954"/>
                </a:lnTo>
                <a:lnTo>
                  <a:pt x="21148" y="554847"/>
                </a:lnTo>
                <a:lnTo>
                  <a:pt x="44041" y="570314"/>
                </a:lnTo>
                <a:lnTo>
                  <a:pt x="71996" y="575995"/>
                </a:lnTo>
                <a:lnTo>
                  <a:pt x="1161770" y="575995"/>
                </a:lnTo>
                <a:lnTo>
                  <a:pt x="1189723" y="570314"/>
                </a:lnTo>
                <a:lnTo>
                  <a:pt x="1212611" y="554847"/>
                </a:lnTo>
                <a:lnTo>
                  <a:pt x="1228075" y="531954"/>
                </a:lnTo>
                <a:lnTo>
                  <a:pt x="1233754" y="503999"/>
                </a:lnTo>
                <a:lnTo>
                  <a:pt x="1233754" y="71996"/>
                </a:lnTo>
                <a:lnTo>
                  <a:pt x="1228075" y="44041"/>
                </a:lnTo>
                <a:lnTo>
                  <a:pt x="1212611" y="21148"/>
                </a:lnTo>
                <a:lnTo>
                  <a:pt x="1189723" y="5680"/>
                </a:lnTo>
                <a:lnTo>
                  <a:pt x="1161770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03999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>
            <a:extLst>
              <a:ext uri="{FF2B5EF4-FFF2-40B4-BE49-F238E27FC236}">
                <a16:creationId xmlns:a16="http://schemas.microsoft.com/office/drawing/2014/main" id="{C8FEEB93-6B4B-C249-A3D6-E7AFD9D162E8}"/>
              </a:ext>
            </a:extLst>
          </p:cNvPr>
          <p:cNvSpPr txBox="1"/>
          <p:nvPr/>
        </p:nvSpPr>
        <p:spPr>
          <a:xfrm>
            <a:off x="3087663" y="5803181"/>
            <a:ext cx="140144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8465" marR="5080" indent="-4064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Recrutement et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mobilité,  formation,</a:t>
            </a:r>
            <a:endParaRPr sz="1000">
              <a:latin typeface="Arial"/>
              <a:cs typeface="Arial"/>
            </a:endParaRPr>
          </a:p>
          <a:p>
            <a:pPr marL="65405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suppression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postes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82" name="object 82">
            <a:extLst>
              <a:ext uri="{FF2B5EF4-FFF2-40B4-BE49-F238E27FC236}">
                <a16:creationId xmlns:a16="http://schemas.microsoft.com/office/drawing/2014/main" id="{FF48DD24-AF68-264D-8555-D936929DBAEB}"/>
              </a:ext>
            </a:extLst>
          </p:cNvPr>
          <p:cNvSpPr/>
          <p:nvPr/>
        </p:nvSpPr>
        <p:spPr>
          <a:xfrm>
            <a:off x="3012794" y="5761054"/>
            <a:ext cx="1555750" cy="576580"/>
          </a:xfrm>
          <a:custGeom>
            <a:avLst/>
            <a:gdLst/>
            <a:ahLst/>
            <a:cxnLst/>
            <a:rect l="l" t="t" r="r" b="b"/>
            <a:pathLst>
              <a:path w="1555750" h="576579">
                <a:moveTo>
                  <a:pt x="0" y="503999"/>
                </a:moveTo>
                <a:lnTo>
                  <a:pt x="5680" y="531954"/>
                </a:lnTo>
                <a:lnTo>
                  <a:pt x="21148" y="554847"/>
                </a:lnTo>
                <a:lnTo>
                  <a:pt x="44041" y="570314"/>
                </a:lnTo>
                <a:lnTo>
                  <a:pt x="71996" y="575995"/>
                </a:lnTo>
                <a:lnTo>
                  <a:pt x="1483499" y="575995"/>
                </a:lnTo>
                <a:lnTo>
                  <a:pt x="1511456" y="570314"/>
                </a:lnTo>
                <a:lnTo>
                  <a:pt x="1534353" y="554847"/>
                </a:lnTo>
                <a:lnTo>
                  <a:pt x="1549825" y="531954"/>
                </a:lnTo>
                <a:lnTo>
                  <a:pt x="1555508" y="503999"/>
                </a:lnTo>
                <a:lnTo>
                  <a:pt x="1555508" y="71996"/>
                </a:lnTo>
                <a:lnTo>
                  <a:pt x="1549825" y="44041"/>
                </a:lnTo>
                <a:lnTo>
                  <a:pt x="1534353" y="21148"/>
                </a:lnTo>
                <a:lnTo>
                  <a:pt x="1511456" y="5680"/>
                </a:lnTo>
                <a:lnTo>
                  <a:pt x="1483499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03999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>
            <a:extLst>
              <a:ext uri="{FF2B5EF4-FFF2-40B4-BE49-F238E27FC236}">
                <a16:creationId xmlns:a16="http://schemas.microsoft.com/office/drawing/2014/main" id="{BB44E370-2E1E-A142-8085-6B4AB76E69B0}"/>
              </a:ext>
            </a:extLst>
          </p:cNvPr>
          <p:cNvSpPr/>
          <p:nvPr/>
        </p:nvSpPr>
        <p:spPr>
          <a:xfrm>
            <a:off x="4056604" y="5204706"/>
            <a:ext cx="1081405" cy="288290"/>
          </a:xfrm>
          <a:custGeom>
            <a:avLst/>
            <a:gdLst/>
            <a:ahLst/>
            <a:cxnLst/>
            <a:rect l="l" t="t" r="r" b="b"/>
            <a:pathLst>
              <a:path w="1081404" h="288289">
                <a:moveTo>
                  <a:pt x="1009370" y="0"/>
                </a:move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1" y="243956"/>
                </a:lnTo>
                <a:lnTo>
                  <a:pt x="21150" y="266849"/>
                </a:lnTo>
                <a:lnTo>
                  <a:pt x="44046" y="282317"/>
                </a:lnTo>
                <a:lnTo>
                  <a:pt x="72009" y="287997"/>
                </a:lnTo>
                <a:lnTo>
                  <a:pt x="1009370" y="287997"/>
                </a:lnTo>
                <a:lnTo>
                  <a:pt x="1037325" y="282317"/>
                </a:lnTo>
                <a:lnTo>
                  <a:pt x="1060218" y="266849"/>
                </a:lnTo>
                <a:lnTo>
                  <a:pt x="1075686" y="243956"/>
                </a:lnTo>
                <a:lnTo>
                  <a:pt x="1081366" y="216001"/>
                </a:lnTo>
                <a:lnTo>
                  <a:pt x="1081366" y="71996"/>
                </a:lnTo>
                <a:lnTo>
                  <a:pt x="1075686" y="44041"/>
                </a:lnTo>
                <a:lnTo>
                  <a:pt x="1060218" y="21148"/>
                </a:lnTo>
                <a:lnTo>
                  <a:pt x="1037325" y="5680"/>
                </a:lnTo>
                <a:lnTo>
                  <a:pt x="100937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>
            <a:extLst>
              <a:ext uri="{FF2B5EF4-FFF2-40B4-BE49-F238E27FC236}">
                <a16:creationId xmlns:a16="http://schemas.microsoft.com/office/drawing/2014/main" id="{EE522D3B-09DD-AC4A-BDB9-74C1BEA6C3D9}"/>
              </a:ext>
            </a:extLst>
          </p:cNvPr>
          <p:cNvSpPr txBox="1"/>
          <p:nvPr/>
        </p:nvSpPr>
        <p:spPr>
          <a:xfrm>
            <a:off x="4302750" y="5255236"/>
            <a:ext cx="582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outils</a:t>
            </a:r>
            <a:endParaRPr sz="1000">
              <a:latin typeface="Arial"/>
              <a:cs typeface="Arial"/>
            </a:endParaRPr>
          </a:p>
        </p:txBody>
      </p:sp>
      <p:sp>
        <p:nvSpPr>
          <p:cNvPr id="85" name="object 85">
            <a:extLst>
              <a:ext uri="{FF2B5EF4-FFF2-40B4-BE49-F238E27FC236}">
                <a16:creationId xmlns:a16="http://schemas.microsoft.com/office/drawing/2014/main" id="{9477A2DE-C42D-7842-ACEE-19043361D9F0}"/>
              </a:ext>
            </a:extLst>
          </p:cNvPr>
          <p:cNvSpPr/>
          <p:nvPr/>
        </p:nvSpPr>
        <p:spPr>
          <a:xfrm>
            <a:off x="534687" y="5917326"/>
            <a:ext cx="1081405" cy="252095"/>
          </a:xfrm>
          <a:custGeom>
            <a:avLst/>
            <a:gdLst/>
            <a:ahLst/>
            <a:cxnLst/>
            <a:rect l="l" t="t" r="r" b="b"/>
            <a:pathLst>
              <a:path w="1081405" h="252095">
                <a:moveTo>
                  <a:pt x="100935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009357" y="251993"/>
                </a:lnTo>
                <a:lnTo>
                  <a:pt x="1037312" y="246312"/>
                </a:lnTo>
                <a:lnTo>
                  <a:pt x="1060205" y="230844"/>
                </a:lnTo>
                <a:lnTo>
                  <a:pt x="1075673" y="207952"/>
                </a:lnTo>
                <a:lnTo>
                  <a:pt x="1081354" y="179997"/>
                </a:lnTo>
                <a:lnTo>
                  <a:pt x="1081354" y="71996"/>
                </a:lnTo>
                <a:lnTo>
                  <a:pt x="1075673" y="44041"/>
                </a:lnTo>
                <a:lnTo>
                  <a:pt x="1060205" y="21148"/>
                </a:lnTo>
                <a:lnTo>
                  <a:pt x="1037312" y="5680"/>
                </a:lnTo>
                <a:lnTo>
                  <a:pt x="10093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>
            <a:extLst>
              <a:ext uri="{FF2B5EF4-FFF2-40B4-BE49-F238E27FC236}">
                <a16:creationId xmlns:a16="http://schemas.microsoft.com/office/drawing/2014/main" id="{FB92EE91-6A95-014D-9E64-32692724A7F3}"/>
              </a:ext>
            </a:extLst>
          </p:cNvPr>
          <p:cNvSpPr txBox="1"/>
          <p:nvPr/>
        </p:nvSpPr>
        <p:spPr>
          <a:xfrm>
            <a:off x="830553" y="5949855"/>
            <a:ext cx="477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87" name="object 87">
            <a:extLst>
              <a:ext uri="{FF2B5EF4-FFF2-40B4-BE49-F238E27FC236}">
                <a16:creationId xmlns:a16="http://schemas.microsoft.com/office/drawing/2014/main" id="{F77BA1E3-814F-C54D-8E62-C4D6327A01B1}"/>
              </a:ext>
            </a:extLst>
          </p:cNvPr>
          <p:cNvSpPr/>
          <p:nvPr/>
        </p:nvSpPr>
        <p:spPr>
          <a:xfrm>
            <a:off x="534687" y="5917326"/>
            <a:ext cx="1081405" cy="252095"/>
          </a:xfrm>
          <a:custGeom>
            <a:avLst/>
            <a:gdLst/>
            <a:ahLst/>
            <a:cxnLst/>
            <a:rect l="l" t="t" r="r" b="b"/>
            <a:pathLst>
              <a:path w="1081405" h="252095">
                <a:moveTo>
                  <a:pt x="0" y="179997"/>
                </a:move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009357" y="251993"/>
                </a:lnTo>
                <a:lnTo>
                  <a:pt x="1037312" y="246312"/>
                </a:lnTo>
                <a:lnTo>
                  <a:pt x="1060205" y="230844"/>
                </a:lnTo>
                <a:lnTo>
                  <a:pt x="1075673" y="207952"/>
                </a:lnTo>
                <a:lnTo>
                  <a:pt x="1081354" y="179997"/>
                </a:lnTo>
                <a:lnTo>
                  <a:pt x="1081354" y="71996"/>
                </a:lnTo>
                <a:lnTo>
                  <a:pt x="1075673" y="44041"/>
                </a:lnTo>
                <a:lnTo>
                  <a:pt x="1060205" y="21148"/>
                </a:lnTo>
                <a:lnTo>
                  <a:pt x="1037312" y="5680"/>
                </a:lnTo>
                <a:lnTo>
                  <a:pt x="1009357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>
            <a:extLst>
              <a:ext uri="{FF2B5EF4-FFF2-40B4-BE49-F238E27FC236}">
                <a16:creationId xmlns:a16="http://schemas.microsoft.com/office/drawing/2014/main" id="{7C8D2F67-FC6B-C14C-8539-452486232F17}"/>
              </a:ext>
            </a:extLst>
          </p:cNvPr>
          <p:cNvSpPr/>
          <p:nvPr/>
        </p:nvSpPr>
        <p:spPr>
          <a:xfrm>
            <a:off x="542569" y="7372405"/>
            <a:ext cx="828040" cy="504190"/>
          </a:xfrm>
          <a:custGeom>
            <a:avLst/>
            <a:gdLst/>
            <a:ahLst/>
            <a:cxnLst/>
            <a:rect l="l" t="t" r="r" b="b"/>
            <a:pathLst>
              <a:path w="828040" h="504190">
                <a:moveTo>
                  <a:pt x="75599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432003"/>
                </a:ln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755992" y="504012"/>
                </a:lnTo>
                <a:lnTo>
                  <a:pt x="783955" y="498329"/>
                </a:lnTo>
                <a:lnTo>
                  <a:pt x="806851" y="482857"/>
                </a:lnTo>
                <a:lnTo>
                  <a:pt x="822320" y="459960"/>
                </a:lnTo>
                <a:lnTo>
                  <a:pt x="828001" y="432003"/>
                </a:lnTo>
                <a:lnTo>
                  <a:pt x="828001" y="71996"/>
                </a:lnTo>
                <a:lnTo>
                  <a:pt x="822320" y="44041"/>
                </a:lnTo>
                <a:lnTo>
                  <a:pt x="806851" y="21148"/>
                </a:lnTo>
                <a:lnTo>
                  <a:pt x="783955" y="5680"/>
                </a:lnTo>
                <a:lnTo>
                  <a:pt x="75599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>
            <a:extLst>
              <a:ext uri="{FF2B5EF4-FFF2-40B4-BE49-F238E27FC236}">
                <a16:creationId xmlns:a16="http://schemas.microsoft.com/office/drawing/2014/main" id="{B17AF3EF-F391-214A-A1EF-04E2C0B15CB3}"/>
              </a:ext>
            </a:extLst>
          </p:cNvPr>
          <p:cNvSpPr txBox="1"/>
          <p:nvPr/>
        </p:nvSpPr>
        <p:spPr>
          <a:xfrm>
            <a:off x="651111" y="7530942"/>
            <a:ext cx="604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Motivation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90" name="object 90">
            <a:extLst>
              <a:ext uri="{FF2B5EF4-FFF2-40B4-BE49-F238E27FC236}">
                <a16:creationId xmlns:a16="http://schemas.microsoft.com/office/drawing/2014/main" id="{B827F31D-0C88-D844-9102-16CA67678BA1}"/>
              </a:ext>
            </a:extLst>
          </p:cNvPr>
          <p:cNvSpPr/>
          <p:nvPr/>
        </p:nvSpPr>
        <p:spPr>
          <a:xfrm>
            <a:off x="1766873" y="7372405"/>
            <a:ext cx="900430" cy="504190"/>
          </a:xfrm>
          <a:custGeom>
            <a:avLst/>
            <a:gdLst/>
            <a:ahLst/>
            <a:cxnLst/>
            <a:rect l="l" t="t" r="r" b="b"/>
            <a:pathLst>
              <a:path w="900430" h="504190">
                <a:moveTo>
                  <a:pt x="82800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432003"/>
                </a:ln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828001" y="504012"/>
                </a:lnTo>
                <a:lnTo>
                  <a:pt x="855956" y="498329"/>
                </a:lnTo>
                <a:lnTo>
                  <a:pt x="878849" y="482857"/>
                </a:lnTo>
                <a:lnTo>
                  <a:pt x="894317" y="459960"/>
                </a:lnTo>
                <a:lnTo>
                  <a:pt x="899998" y="432003"/>
                </a:lnTo>
                <a:lnTo>
                  <a:pt x="899998" y="71996"/>
                </a:lnTo>
                <a:lnTo>
                  <a:pt x="894317" y="44041"/>
                </a:lnTo>
                <a:lnTo>
                  <a:pt x="878849" y="21148"/>
                </a:lnTo>
                <a:lnTo>
                  <a:pt x="855956" y="5680"/>
                </a:lnTo>
                <a:lnTo>
                  <a:pt x="8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>
            <a:extLst>
              <a:ext uri="{FF2B5EF4-FFF2-40B4-BE49-F238E27FC236}">
                <a16:creationId xmlns:a16="http://schemas.microsoft.com/office/drawing/2014/main" id="{E1CBD692-0BEC-2E41-8E86-49EE49D01B86}"/>
              </a:ext>
            </a:extLst>
          </p:cNvPr>
          <p:cNvSpPr txBox="1"/>
          <p:nvPr/>
        </p:nvSpPr>
        <p:spPr>
          <a:xfrm>
            <a:off x="1864029" y="7454742"/>
            <a:ext cx="7035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16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Satisfaction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besoins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92" name="object 92">
            <a:extLst>
              <a:ext uri="{FF2B5EF4-FFF2-40B4-BE49-F238E27FC236}">
                <a16:creationId xmlns:a16="http://schemas.microsoft.com/office/drawing/2014/main" id="{885ADD7A-A2CA-EB4F-8412-B8FC06CA3B0F}"/>
              </a:ext>
            </a:extLst>
          </p:cNvPr>
          <p:cNvSpPr/>
          <p:nvPr/>
        </p:nvSpPr>
        <p:spPr>
          <a:xfrm>
            <a:off x="3063177" y="7372405"/>
            <a:ext cx="864235" cy="504190"/>
          </a:xfrm>
          <a:custGeom>
            <a:avLst/>
            <a:gdLst/>
            <a:ahLst/>
            <a:cxnLst/>
            <a:rect l="l" t="t" r="r" b="b"/>
            <a:pathLst>
              <a:path w="864235" h="504190">
                <a:moveTo>
                  <a:pt x="791997" y="0"/>
                </a:move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432003"/>
                </a:lnTo>
                <a:lnTo>
                  <a:pt x="5681" y="459960"/>
                </a:lnTo>
                <a:lnTo>
                  <a:pt x="21150" y="482857"/>
                </a:lnTo>
                <a:lnTo>
                  <a:pt x="44046" y="498329"/>
                </a:lnTo>
                <a:lnTo>
                  <a:pt x="72009" y="504012"/>
                </a:lnTo>
                <a:lnTo>
                  <a:pt x="791997" y="504012"/>
                </a:lnTo>
                <a:lnTo>
                  <a:pt x="819959" y="498329"/>
                </a:lnTo>
                <a:lnTo>
                  <a:pt x="842856" y="482857"/>
                </a:lnTo>
                <a:lnTo>
                  <a:pt x="858325" y="459960"/>
                </a:lnTo>
                <a:lnTo>
                  <a:pt x="864006" y="432003"/>
                </a:lnTo>
                <a:lnTo>
                  <a:pt x="864006" y="71996"/>
                </a:lnTo>
                <a:lnTo>
                  <a:pt x="858325" y="44041"/>
                </a:lnTo>
                <a:lnTo>
                  <a:pt x="842856" y="21148"/>
                </a:lnTo>
                <a:lnTo>
                  <a:pt x="819959" y="5680"/>
                </a:lnTo>
                <a:lnTo>
                  <a:pt x="791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>
            <a:extLst>
              <a:ext uri="{FF2B5EF4-FFF2-40B4-BE49-F238E27FC236}">
                <a16:creationId xmlns:a16="http://schemas.microsoft.com/office/drawing/2014/main" id="{64BED070-801A-2044-BB92-0B8D19D3CFDE}"/>
              </a:ext>
            </a:extLst>
          </p:cNvPr>
          <p:cNvSpPr txBox="1"/>
          <p:nvPr/>
        </p:nvSpPr>
        <p:spPr>
          <a:xfrm>
            <a:off x="3180134" y="7454742"/>
            <a:ext cx="6254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610" marR="5080" indent="-4254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Conditions  de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94" name="object 94">
            <a:extLst>
              <a:ext uri="{FF2B5EF4-FFF2-40B4-BE49-F238E27FC236}">
                <a16:creationId xmlns:a16="http://schemas.microsoft.com/office/drawing/2014/main" id="{B526745C-0B63-7D4C-9B8D-8EE2AE131A78}"/>
              </a:ext>
            </a:extLst>
          </p:cNvPr>
          <p:cNvSpPr/>
          <p:nvPr/>
        </p:nvSpPr>
        <p:spPr>
          <a:xfrm>
            <a:off x="4323486" y="7372405"/>
            <a:ext cx="864235" cy="504190"/>
          </a:xfrm>
          <a:custGeom>
            <a:avLst/>
            <a:gdLst/>
            <a:ahLst/>
            <a:cxnLst/>
            <a:rect l="l" t="t" r="r" b="b"/>
            <a:pathLst>
              <a:path w="864235" h="504190">
                <a:moveTo>
                  <a:pt x="79199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432003"/>
                </a:ln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791997" y="504012"/>
                </a:lnTo>
                <a:lnTo>
                  <a:pt x="819954" y="498329"/>
                </a:lnTo>
                <a:lnTo>
                  <a:pt x="842851" y="482857"/>
                </a:lnTo>
                <a:lnTo>
                  <a:pt x="858323" y="459960"/>
                </a:lnTo>
                <a:lnTo>
                  <a:pt x="864006" y="432003"/>
                </a:lnTo>
                <a:lnTo>
                  <a:pt x="864006" y="71996"/>
                </a:lnTo>
                <a:lnTo>
                  <a:pt x="858323" y="44041"/>
                </a:lnTo>
                <a:lnTo>
                  <a:pt x="842851" y="21148"/>
                </a:lnTo>
                <a:lnTo>
                  <a:pt x="819954" y="5680"/>
                </a:lnTo>
                <a:lnTo>
                  <a:pt x="791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>
            <a:extLst>
              <a:ext uri="{FF2B5EF4-FFF2-40B4-BE49-F238E27FC236}">
                <a16:creationId xmlns:a16="http://schemas.microsoft.com/office/drawing/2014/main" id="{721B820B-98CC-2445-A9C7-D3335B12C568}"/>
              </a:ext>
            </a:extLst>
          </p:cNvPr>
          <p:cNvSpPr txBox="1"/>
          <p:nvPr/>
        </p:nvSpPr>
        <p:spPr>
          <a:xfrm>
            <a:off x="4369873" y="7454742"/>
            <a:ext cx="7670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413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Satisfaction/  Insatisfaction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96" name="object 96">
            <a:extLst>
              <a:ext uri="{FF2B5EF4-FFF2-40B4-BE49-F238E27FC236}">
                <a16:creationId xmlns:a16="http://schemas.microsoft.com/office/drawing/2014/main" id="{89A07EFA-7748-7F44-9492-DB3DB54422D1}"/>
              </a:ext>
            </a:extLst>
          </p:cNvPr>
          <p:cNvSpPr/>
          <p:nvPr/>
        </p:nvSpPr>
        <p:spPr>
          <a:xfrm>
            <a:off x="5583793" y="7372405"/>
            <a:ext cx="1008380" cy="504190"/>
          </a:xfrm>
          <a:custGeom>
            <a:avLst/>
            <a:gdLst/>
            <a:ahLst/>
            <a:cxnLst/>
            <a:rect l="l" t="t" r="r" b="b"/>
            <a:pathLst>
              <a:path w="1008379" h="504190">
                <a:moveTo>
                  <a:pt x="93599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432003"/>
                </a:ln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935990" y="504012"/>
                </a:lnTo>
                <a:lnTo>
                  <a:pt x="963947" y="498329"/>
                </a:lnTo>
                <a:lnTo>
                  <a:pt x="986843" y="482857"/>
                </a:lnTo>
                <a:lnTo>
                  <a:pt x="1002316" y="459960"/>
                </a:lnTo>
                <a:lnTo>
                  <a:pt x="1007999" y="432003"/>
                </a:lnTo>
                <a:lnTo>
                  <a:pt x="1007999" y="71996"/>
                </a:lnTo>
                <a:lnTo>
                  <a:pt x="1002316" y="44041"/>
                </a:lnTo>
                <a:lnTo>
                  <a:pt x="986843" y="21148"/>
                </a:lnTo>
                <a:lnTo>
                  <a:pt x="963947" y="5680"/>
                </a:lnTo>
                <a:lnTo>
                  <a:pt x="93599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>
            <a:extLst>
              <a:ext uri="{FF2B5EF4-FFF2-40B4-BE49-F238E27FC236}">
                <a16:creationId xmlns:a16="http://schemas.microsoft.com/office/drawing/2014/main" id="{F2D8D040-2091-4147-B7D5-B0B3D2270BB3}"/>
              </a:ext>
            </a:extLst>
          </p:cNvPr>
          <p:cNvSpPr txBox="1"/>
          <p:nvPr/>
        </p:nvSpPr>
        <p:spPr>
          <a:xfrm>
            <a:off x="5643568" y="7454742"/>
            <a:ext cx="8794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889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Comparaison  avec les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autres</a:t>
            </a:r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1988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154CFF52-4118-6E4D-BA82-15D536E8473C}"/>
              </a:ext>
            </a:extLst>
          </p:cNvPr>
          <p:cNvSpPr/>
          <p:nvPr/>
        </p:nvSpPr>
        <p:spPr>
          <a:xfrm>
            <a:off x="950789" y="7769744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EB1221C8-1290-634F-B87D-D8F056312B3A}"/>
              </a:ext>
            </a:extLst>
          </p:cNvPr>
          <p:cNvSpPr/>
          <p:nvPr/>
        </p:nvSpPr>
        <p:spPr>
          <a:xfrm>
            <a:off x="888495" y="7954755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DA77CDDD-342D-D340-8D7A-86AD26816CA9}"/>
              </a:ext>
            </a:extLst>
          </p:cNvPr>
          <p:cNvSpPr/>
          <p:nvPr/>
        </p:nvSpPr>
        <p:spPr>
          <a:xfrm>
            <a:off x="2208253" y="7769744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7072749D-31EC-8148-808A-A2073C9EF675}"/>
              </a:ext>
            </a:extLst>
          </p:cNvPr>
          <p:cNvSpPr/>
          <p:nvPr/>
        </p:nvSpPr>
        <p:spPr>
          <a:xfrm>
            <a:off x="2145959" y="7954755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98271FB5-2647-A140-80A4-8A4724E93AB1}"/>
              </a:ext>
            </a:extLst>
          </p:cNvPr>
          <p:cNvSpPr/>
          <p:nvPr/>
        </p:nvSpPr>
        <p:spPr>
          <a:xfrm>
            <a:off x="3501714" y="7769744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BC2B8757-B7BC-5849-891F-AA289A7A4D4D}"/>
              </a:ext>
            </a:extLst>
          </p:cNvPr>
          <p:cNvSpPr/>
          <p:nvPr/>
        </p:nvSpPr>
        <p:spPr>
          <a:xfrm>
            <a:off x="3439421" y="7954755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DF7F08EF-C604-5A46-BCC6-1C7B27F822DF}"/>
              </a:ext>
            </a:extLst>
          </p:cNvPr>
          <p:cNvSpPr/>
          <p:nvPr/>
        </p:nvSpPr>
        <p:spPr>
          <a:xfrm>
            <a:off x="4749208" y="7769744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BF2B6ACD-9B60-C74D-B40A-89AE52884562}"/>
              </a:ext>
            </a:extLst>
          </p:cNvPr>
          <p:cNvSpPr/>
          <p:nvPr/>
        </p:nvSpPr>
        <p:spPr>
          <a:xfrm>
            <a:off x="4686914" y="7954755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1F9BDA1F-D787-944D-A88B-667FB8DBC1C4}"/>
              </a:ext>
            </a:extLst>
          </p:cNvPr>
          <p:cNvSpPr/>
          <p:nvPr/>
        </p:nvSpPr>
        <p:spPr>
          <a:xfrm>
            <a:off x="6087794" y="7769744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59CD7C00-0B94-F54D-9D19-2A0B48520A1D}"/>
              </a:ext>
            </a:extLst>
          </p:cNvPr>
          <p:cNvSpPr/>
          <p:nvPr/>
        </p:nvSpPr>
        <p:spPr>
          <a:xfrm>
            <a:off x="6025501" y="7954755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3314B941-9F9D-EB47-99A6-211E779E5E50}"/>
              </a:ext>
            </a:extLst>
          </p:cNvPr>
          <p:cNvSpPr/>
          <p:nvPr/>
        </p:nvSpPr>
        <p:spPr>
          <a:xfrm>
            <a:off x="1075364" y="4946400"/>
            <a:ext cx="0" cy="907415"/>
          </a:xfrm>
          <a:custGeom>
            <a:avLst/>
            <a:gdLst/>
            <a:ahLst/>
            <a:cxnLst/>
            <a:rect l="l" t="t" r="r" b="b"/>
            <a:pathLst>
              <a:path h="907414">
                <a:moveTo>
                  <a:pt x="0" y="0"/>
                </a:moveTo>
                <a:lnTo>
                  <a:pt x="0" y="90690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E5D292BF-CC4A-6B4E-AD62-A58698CF724F}"/>
              </a:ext>
            </a:extLst>
          </p:cNvPr>
          <p:cNvSpPr/>
          <p:nvPr/>
        </p:nvSpPr>
        <p:spPr>
          <a:xfrm>
            <a:off x="1013071" y="585239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2D99BCA1-3748-A343-8B64-9304D419A794}"/>
              </a:ext>
            </a:extLst>
          </p:cNvPr>
          <p:cNvSpPr/>
          <p:nvPr/>
        </p:nvSpPr>
        <p:spPr>
          <a:xfrm>
            <a:off x="4233221" y="5432895"/>
            <a:ext cx="148590" cy="267335"/>
          </a:xfrm>
          <a:custGeom>
            <a:avLst/>
            <a:gdLst/>
            <a:ahLst/>
            <a:cxnLst/>
            <a:rect l="l" t="t" r="r" b="b"/>
            <a:pathLst>
              <a:path w="148589" h="267335">
                <a:moveTo>
                  <a:pt x="147980" y="0"/>
                </a:moveTo>
                <a:lnTo>
                  <a:pt x="0" y="26718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8C9F839A-8DE5-7A4A-84B1-E4A013074FCD}"/>
              </a:ext>
            </a:extLst>
          </p:cNvPr>
          <p:cNvSpPr/>
          <p:nvPr/>
        </p:nvSpPr>
        <p:spPr>
          <a:xfrm>
            <a:off x="4179180" y="5669093"/>
            <a:ext cx="109220" cy="88900"/>
          </a:xfrm>
          <a:custGeom>
            <a:avLst/>
            <a:gdLst/>
            <a:ahLst/>
            <a:cxnLst/>
            <a:rect l="l" t="t" r="r" b="b"/>
            <a:pathLst>
              <a:path w="109220" h="88900">
                <a:moveTo>
                  <a:pt x="0" y="0"/>
                </a:moveTo>
                <a:lnTo>
                  <a:pt x="22021" y="88785"/>
                </a:lnTo>
                <a:lnTo>
                  <a:pt x="108965" y="6036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F39B0153-8D8E-E04D-875C-87EE89666650}"/>
              </a:ext>
            </a:extLst>
          </p:cNvPr>
          <p:cNvSpPr/>
          <p:nvPr/>
        </p:nvSpPr>
        <p:spPr>
          <a:xfrm>
            <a:off x="4829045" y="5432895"/>
            <a:ext cx="148590" cy="267335"/>
          </a:xfrm>
          <a:custGeom>
            <a:avLst/>
            <a:gdLst/>
            <a:ahLst/>
            <a:cxnLst/>
            <a:rect l="l" t="t" r="r" b="b"/>
            <a:pathLst>
              <a:path w="148589" h="267335">
                <a:moveTo>
                  <a:pt x="0" y="0"/>
                </a:moveTo>
                <a:lnTo>
                  <a:pt x="147980" y="26718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74B6E1D3-F8C9-A544-A9DD-6CFCBB3B4F0D}"/>
              </a:ext>
            </a:extLst>
          </p:cNvPr>
          <p:cNvSpPr/>
          <p:nvPr/>
        </p:nvSpPr>
        <p:spPr>
          <a:xfrm>
            <a:off x="4922100" y="5669093"/>
            <a:ext cx="109220" cy="88900"/>
          </a:xfrm>
          <a:custGeom>
            <a:avLst/>
            <a:gdLst/>
            <a:ahLst/>
            <a:cxnLst/>
            <a:rect l="l" t="t" r="r" b="b"/>
            <a:pathLst>
              <a:path w="109220" h="88900">
                <a:moveTo>
                  <a:pt x="108966" y="0"/>
                </a:moveTo>
                <a:lnTo>
                  <a:pt x="0" y="60363"/>
                </a:lnTo>
                <a:lnTo>
                  <a:pt x="86944" y="88785"/>
                </a:lnTo>
                <a:lnTo>
                  <a:pt x="10896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B7AAC72F-B483-0F47-A18C-B8CDF02ED893}"/>
              </a:ext>
            </a:extLst>
          </p:cNvPr>
          <p:cNvSpPr/>
          <p:nvPr/>
        </p:nvSpPr>
        <p:spPr>
          <a:xfrm>
            <a:off x="4597285" y="4946400"/>
            <a:ext cx="0" cy="294640"/>
          </a:xfrm>
          <a:custGeom>
            <a:avLst/>
            <a:gdLst/>
            <a:ahLst/>
            <a:cxnLst/>
            <a:rect l="l" t="t" r="r" b="b"/>
            <a:pathLst>
              <a:path h="294639">
                <a:moveTo>
                  <a:pt x="0" y="0"/>
                </a:moveTo>
                <a:lnTo>
                  <a:pt x="0" y="29430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202D763D-642E-4E49-AC19-95C7D5DCDA4F}"/>
              </a:ext>
            </a:extLst>
          </p:cNvPr>
          <p:cNvSpPr/>
          <p:nvPr/>
        </p:nvSpPr>
        <p:spPr>
          <a:xfrm>
            <a:off x="1075364" y="6130141"/>
            <a:ext cx="0" cy="258445"/>
          </a:xfrm>
          <a:custGeom>
            <a:avLst/>
            <a:gdLst/>
            <a:ahLst/>
            <a:cxnLst/>
            <a:rect l="l" t="t" r="r" b="b"/>
            <a:pathLst>
              <a:path h="258445">
                <a:moveTo>
                  <a:pt x="0" y="0"/>
                </a:moveTo>
                <a:lnTo>
                  <a:pt x="0" y="2580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2DA1ECB3-2E51-9E4E-9DD3-DBAE058A04DC}"/>
              </a:ext>
            </a:extLst>
          </p:cNvPr>
          <p:cNvSpPr/>
          <p:nvPr/>
        </p:nvSpPr>
        <p:spPr>
          <a:xfrm>
            <a:off x="1013071" y="6387235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EE9DA700-6892-3B41-9A3F-18DB8D01E3EF}"/>
              </a:ext>
            </a:extLst>
          </p:cNvPr>
          <p:cNvSpPr/>
          <p:nvPr/>
        </p:nvSpPr>
        <p:spPr>
          <a:xfrm>
            <a:off x="5057917" y="5348706"/>
            <a:ext cx="315595" cy="0"/>
          </a:xfrm>
          <a:custGeom>
            <a:avLst/>
            <a:gdLst/>
            <a:ahLst/>
            <a:cxnLst/>
            <a:rect l="l" t="t" r="r" b="b"/>
            <a:pathLst>
              <a:path w="315595">
                <a:moveTo>
                  <a:pt x="0" y="0"/>
                </a:moveTo>
                <a:lnTo>
                  <a:pt x="315531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9862DB64-1CAD-3240-BF7B-4C7A7332A11B}"/>
              </a:ext>
            </a:extLst>
          </p:cNvPr>
          <p:cNvSpPr/>
          <p:nvPr/>
        </p:nvSpPr>
        <p:spPr>
          <a:xfrm>
            <a:off x="5372526" y="5286413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3759010A-C971-F143-A2A8-05247522C167}"/>
              </a:ext>
            </a:extLst>
          </p:cNvPr>
          <p:cNvSpPr/>
          <p:nvPr/>
        </p:nvSpPr>
        <p:spPr>
          <a:xfrm>
            <a:off x="1777361" y="6580228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>
                <a:moveTo>
                  <a:pt x="0" y="0"/>
                </a:moveTo>
                <a:lnTo>
                  <a:pt x="29211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3083695E-2A4F-4D47-B013-8726DD62F97D}"/>
              </a:ext>
            </a:extLst>
          </p:cNvPr>
          <p:cNvSpPr/>
          <p:nvPr/>
        </p:nvSpPr>
        <p:spPr>
          <a:xfrm>
            <a:off x="2068560" y="6517934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4C3F9BCD-60D1-224D-9C9D-C3DF3F37EDC5}"/>
              </a:ext>
            </a:extLst>
          </p:cNvPr>
          <p:cNvSpPr/>
          <p:nvPr/>
        </p:nvSpPr>
        <p:spPr>
          <a:xfrm>
            <a:off x="3666864" y="6580228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>
                <a:moveTo>
                  <a:pt x="0" y="0"/>
                </a:moveTo>
                <a:lnTo>
                  <a:pt x="29211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B169783E-B047-8F4C-A079-8E34FC36C6A9}"/>
              </a:ext>
            </a:extLst>
          </p:cNvPr>
          <p:cNvSpPr/>
          <p:nvPr/>
        </p:nvSpPr>
        <p:spPr>
          <a:xfrm>
            <a:off x="3958064" y="6517934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A15B02FF-D5D4-474D-A13D-771E7CA464BB}"/>
              </a:ext>
            </a:extLst>
          </p:cNvPr>
          <p:cNvSpPr/>
          <p:nvPr/>
        </p:nvSpPr>
        <p:spPr>
          <a:xfrm>
            <a:off x="3973614" y="1816786"/>
            <a:ext cx="12700" cy="57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D7EF7A86-6B14-DC43-AD1F-905E12D0F35A}"/>
              </a:ext>
            </a:extLst>
          </p:cNvPr>
          <p:cNvSpPr/>
          <p:nvPr/>
        </p:nvSpPr>
        <p:spPr>
          <a:xfrm>
            <a:off x="5401564" y="1816786"/>
            <a:ext cx="12700" cy="57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AE263F4B-B669-F342-8493-BD265273E7B7}"/>
              </a:ext>
            </a:extLst>
          </p:cNvPr>
          <p:cNvSpPr/>
          <p:nvPr/>
        </p:nvSpPr>
        <p:spPr>
          <a:xfrm>
            <a:off x="3973615" y="1748691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B8227466-7F43-AF4D-9FC7-F9484691FE8F}"/>
              </a:ext>
            </a:extLst>
          </p:cNvPr>
          <p:cNvSpPr/>
          <p:nvPr/>
        </p:nvSpPr>
        <p:spPr>
          <a:xfrm>
            <a:off x="3911321" y="196731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7862A298-1A1C-D144-8820-37E08321D5BB}"/>
              </a:ext>
            </a:extLst>
          </p:cNvPr>
          <p:cNvSpPr/>
          <p:nvPr/>
        </p:nvSpPr>
        <p:spPr>
          <a:xfrm>
            <a:off x="1438730" y="2579276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19862E3E-990A-DB45-B6A3-2A4C7FEAC52B}"/>
              </a:ext>
            </a:extLst>
          </p:cNvPr>
          <p:cNvSpPr/>
          <p:nvPr/>
        </p:nvSpPr>
        <p:spPr>
          <a:xfrm>
            <a:off x="1376437" y="2797904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D780692A-038B-B847-977D-482382CF8F13}"/>
              </a:ext>
            </a:extLst>
          </p:cNvPr>
          <p:cNvSpPr/>
          <p:nvPr/>
        </p:nvSpPr>
        <p:spPr>
          <a:xfrm>
            <a:off x="719998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4142A97B-6C69-D148-9C7F-D7A44F206B7A}"/>
              </a:ext>
            </a:extLst>
          </p:cNvPr>
          <p:cNvSpPr/>
          <p:nvPr/>
        </p:nvSpPr>
        <p:spPr>
          <a:xfrm>
            <a:off x="657705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5C090472-EA89-404C-915C-9305F936A172}"/>
              </a:ext>
            </a:extLst>
          </p:cNvPr>
          <p:cNvSpPr/>
          <p:nvPr/>
        </p:nvSpPr>
        <p:spPr>
          <a:xfrm>
            <a:off x="1589774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C59C324B-F91C-9B44-BA8E-2E07C3D4584E}"/>
              </a:ext>
            </a:extLst>
          </p:cNvPr>
          <p:cNvSpPr/>
          <p:nvPr/>
        </p:nvSpPr>
        <p:spPr>
          <a:xfrm>
            <a:off x="1527481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02212BD4-D9D3-4742-BA19-157DB12F38BD}"/>
              </a:ext>
            </a:extLst>
          </p:cNvPr>
          <p:cNvSpPr/>
          <p:nvPr/>
        </p:nvSpPr>
        <p:spPr>
          <a:xfrm>
            <a:off x="2525725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1EC59276-2BD2-6744-A9FD-F679DC3B2DA2}"/>
              </a:ext>
            </a:extLst>
          </p:cNvPr>
          <p:cNvSpPr/>
          <p:nvPr/>
        </p:nvSpPr>
        <p:spPr>
          <a:xfrm>
            <a:off x="2463431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073C6B07-CA58-C84D-9B2F-979AE3DD07A8}"/>
              </a:ext>
            </a:extLst>
          </p:cNvPr>
          <p:cNvSpPr/>
          <p:nvPr/>
        </p:nvSpPr>
        <p:spPr>
          <a:xfrm>
            <a:off x="3604582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89346837-797D-824E-B326-7456298C1210}"/>
              </a:ext>
            </a:extLst>
          </p:cNvPr>
          <p:cNvSpPr/>
          <p:nvPr/>
        </p:nvSpPr>
        <p:spPr>
          <a:xfrm>
            <a:off x="3542289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46F2B5F2-10A3-4740-B2F2-AAB7B07CA4E3}"/>
              </a:ext>
            </a:extLst>
          </p:cNvPr>
          <p:cNvSpPr/>
          <p:nvPr/>
        </p:nvSpPr>
        <p:spPr>
          <a:xfrm>
            <a:off x="4787491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77BAD216-E8EA-4549-970F-CD83AA7E1F4C}"/>
              </a:ext>
            </a:extLst>
          </p:cNvPr>
          <p:cNvSpPr/>
          <p:nvPr/>
        </p:nvSpPr>
        <p:spPr>
          <a:xfrm>
            <a:off x="4725197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0B9C05FE-CA34-CA44-BF1E-7633B844E3DD}"/>
              </a:ext>
            </a:extLst>
          </p:cNvPr>
          <p:cNvSpPr/>
          <p:nvPr/>
        </p:nvSpPr>
        <p:spPr>
          <a:xfrm>
            <a:off x="6105211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A63C91AE-18B9-8D4E-A1D2-D50A5CDE0D1F}"/>
              </a:ext>
            </a:extLst>
          </p:cNvPr>
          <p:cNvSpPr/>
          <p:nvPr/>
        </p:nvSpPr>
        <p:spPr>
          <a:xfrm>
            <a:off x="6042917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6F8AE97F-8CBA-F942-BDF1-B98A6B282B9B}"/>
              </a:ext>
            </a:extLst>
          </p:cNvPr>
          <p:cNvSpPr/>
          <p:nvPr/>
        </p:nvSpPr>
        <p:spPr>
          <a:xfrm>
            <a:off x="4647483" y="2739856"/>
            <a:ext cx="0" cy="62865"/>
          </a:xfrm>
          <a:custGeom>
            <a:avLst/>
            <a:gdLst/>
            <a:ahLst/>
            <a:cxnLst/>
            <a:rect l="l" t="t" r="r" b="b"/>
            <a:pathLst>
              <a:path h="62864">
                <a:moveTo>
                  <a:pt x="0" y="0"/>
                </a:moveTo>
                <a:lnTo>
                  <a:pt x="0" y="6252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>
            <a:extLst>
              <a:ext uri="{FF2B5EF4-FFF2-40B4-BE49-F238E27FC236}">
                <a16:creationId xmlns:a16="http://schemas.microsoft.com/office/drawing/2014/main" id="{25D45E39-C6E2-D742-8645-ACF1B05F3C21}"/>
              </a:ext>
            </a:extLst>
          </p:cNvPr>
          <p:cNvSpPr/>
          <p:nvPr/>
        </p:nvSpPr>
        <p:spPr>
          <a:xfrm>
            <a:off x="4585190" y="280145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>
            <a:extLst>
              <a:ext uri="{FF2B5EF4-FFF2-40B4-BE49-F238E27FC236}">
                <a16:creationId xmlns:a16="http://schemas.microsoft.com/office/drawing/2014/main" id="{73FEDB94-7D17-0A40-896A-F30B8D7AF2DE}"/>
              </a:ext>
            </a:extLst>
          </p:cNvPr>
          <p:cNvSpPr/>
          <p:nvPr/>
        </p:nvSpPr>
        <p:spPr>
          <a:xfrm>
            <a:off x="5407915" y="1748691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>
            <a:extLst>
              <a:ext uri="{FF2B5EF4-FFF2-40B4-BE49-F238E27FC236}">
                <a16:creationId xmlns:a16="http://schemas.microsoft.com/office/drawing/2014/main" id="{74064148-0C1C-BA4A-B53A-A68A94F35A93}"/>
              </a:ext>
            </a:extLst>
          </p:cNvPr>
          <p:cNvSpPr/>
          <p:nvPr/>
        </p:nvSpPr>
        <p:spPr>
          <a:xfrm>
            <a:off x="5345621" y="196731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>
            <a:extLst>
              <a:ext uri="{FF2B5EF4-FFF2-40B4-BE49-F238E27FC236}">
                <a16:creationId xmlns:a16="http://schemas.microsoft.com/office/drawing/2014/main" id="{50D1CB18-736C-2140-9B8F-11A8C8C734F5}"/>
              </a:ext>
            </a:extLst>
          </p:cNvPr>
          <p:cNvSpPr/>
          <p:nvPr/>
        </p:nvSpPr>
        <p:spPr>
          <a:xfrm>
            <a:off x="3979965" y="2570768"/>
            <a:ext cx="1428115" cy="163195"/>
          </a:xfrm>
          <a:custGeom>
            <a:avLst/>
            <a:gdLst/>
            <a:ahLst/>
            <a:cxnLst/>
            <a:rect l="l" t="t" r="r" b="b"/>
            <a:pathLst>
              <a:path w="1428114" h="163194">
                <a:moveTo>
                  <a:pt x="0" y="0"/>
                </a:moveTo>
                <a:lnTo>
                  <a:pt x="0" y="162737"/>
                </a:lnTo>
                <a:lnTo>
                  <a:pt x="1427949" y="162737"/>
                </a:lnTo>
                <a:lnTo>
                  <a:pt x="142794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>
            <a:extLst>
              <a:ext uri="{FF2B5EF4-FFF2-40B4-BE49-F238E27FC236}">
                <a16:creationId xmlns:a16="http://schemas.microsoft.com/office/drawing/2014/main" id="{598F4855-5473-C841-B3D2-F481016B67FC}"/>
              </a:ext>
            </a:extLst>
          </p:cNvPr>
          <p:cNvSpPr/>
          <p:nvPr/>
        </p:nvSpPr>
        <p:spPr>
          <a:xfrm>
            <a:off x="360003" y="4344089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>
            <a:extLst>
              <a:ext uri="{FF2B5EF4-FFF2-40B4-BE49-F238E27FC236}">
                <a16:creationId xmlns:a16="http://schemas.microsoft.com/office/drawing/2014/main" id="{62082ABF-797A-BE42-AFBB-5357892E537E}"/>
              </a:ext>
            </a:extLst>
          </p:cNvPr>
          <p:cNvSpPr/>
          <p:nvPr/>
        </p:nvSpPr>
        <p:spPr>
          <a:xfrm>
            <a:off x="360003" y="7002743"/>
            <a:ext cx="251993" cy="2520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>
            <a:extLst>
              <a:ext uri="{FF2B5EF4-FFF2-40B4-BE49-F238E27FC236}">
                <a16:creationId xmlns:a16="http://schemas.microsoft.com/office/drawing/2014/main" id="{35141640-4279-B344-A149-4A2991E13188}"/>
              </a:ext>
            </a:extLst>
          </p:cNvPr>
          <p:cNvSpPr txBox="1"/>
          <p:nvPr/>
        </p:nvSpPr>
        <p:spPr>
          <a:xfrm>
            <a:off x="422974" y="7030249"/>
            <a:ext cx="553212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leviers de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motivation,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outils de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management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 la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performance</a:t>
            </a:r>
            <a:endParaRPr sz="1300">
              <a:latin typeface="Arial"/>
              <a:cs typeface="Arial"/>
            </a:endParaRPr>
          </a:p>
        </p:txBody>
      </p:sp>
      <p:sp>
        <p:nvSpPr>
          <p:cNvPr id="53" name="object 53">
            <a:extLst>
              <a:ext uri="{FF2B5EF4-FFF2-40B4-BE49-F238E27FC236}">
                <a16:creationId xmlns:a16="http://schemas.microsoft.com/office/drawing/2014/main" id="{32A22B87-CCF6-CF4C-859A-785AD8B576CB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>
            <a:extLst>
              <a:ext uri="{FF2B5EF4-FFF2-40B4-BE49-F238E27FC236}">
                <a16:creationId xmlns:a16="http://schemas.microsoft.com/office/drawing/2014/main" id="{0964955D-10C1-3246-BBBA-720B554C536C}"/>
              </a:ext>
            </a:extLst>
          </p:cNvPr>
          <p:cNvSpPr/>
          <p:nvPr/>
        </p:nvSpPr>
        <p:spPr>
          <a:xfrm>
            <a:off x="360000" y="3504687"/>
            <a:ext cx="720090" cy="648335"/>
          </a:xfrm>
          <a:custGeom>
            <a:avLst/>
            <a:gdLst/>
            <a:ahLst/>
            <a:cxnLst/>
            <a:rect l="l" t="t" r="r" b="b"/>
            <a:pathLst>
              <a:path w="720090" h="648335">
                <a:moveTo>
                  <a:pt x="64799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647992" y="647992"/>
                </a:lnTo>
                <a:lnTo>
                  <a:pt x="675954" y="642311"/>
                </a:lnTo>
                <a:lnTo>
                  <a:pt x="698850" y="626843"/>
                </a:lnTo>
                <a:lnTo>
                  <a:pt x="714320" y="603950"/>
                </a:lnTo>
                <a:lnTo>
                  <a:pt x="720001" y="575995"/>
                </a:lnTo>
                <a:lnTo>
                  <a:pt x="720001" y="71996"/>
                </a:lnTo>
                <a:lnTo>
                  <a:pt x="714320" y="44041"/>
                </a:lnTo>
                <a:lnTo>
                  <a:pt x="698850" y="21148"/>
                </a:lnTo>
                <a:lnTo>
                  <a:pt x="675954" y="5680"/>
                </a:lnTo>
                <a:lnTo>
                  <a:pt x="64799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>
            <a:extLst>
              <a:ext uri="{FF2B5EF4-FFF2-40B4-BE49-F238E27FC236}">
                <a16:creationId xmlns:a16="http://schemas.microsoft.com/office/drawing/2014/main" id="{21C887F4-BC97-F549-9BC0-E08C77EB7420}"/>
              </a:ext>
            </a:extLst>
          </p:cNvPr>
          <p:cNvSpPr txBox="1"/>
          <p:nvPr/>
        </p:nvSpPr>
        <p:spPr>
          <a:xfrm>
            <a:off x="463660" y="3735209"/>
            <a:ext cx="5124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Recruter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>
            <a:extLst>
              <a:ext uri="{FF2B5EF4-FFF2-40B4-BE49-F238E27FC236}">
                <a16:creationId xmlns:a16="http://schemas.microsoft.com/office/drawing/2014/main" id="{A90354FD-ED8C-F944-BAB7-6EE0F659CF9E}"/>
              </a:ext>
            </a:extLst>
          </p:cNvPr>
          <p:cNvSpPr/>
          <p:nvPr/>
        </p:nvSpPr>
        <p:spPr>
          <a:xfrm>
            <a:off x="1229772" y="3504687"/>
            <a:ext cx="720090" cy="648335"/>
          </a:xfrm>
          <a:custGeom>
            <a:avLst/>
            <a:gdLst/>
            <a:ahLst/>
            <a:cxnLst/>
            <a:rect l="l" t="t" r="r" b="b"/>
            <a:pathLst>
              <a:path w="720089" h="648335">
                <a:moveTo>
                  <a:pt x="648004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648004" y="647992"/>
                </a:lnTo>
                <a:lnTo>
                  <a:pt x="675959" y="642311"/>
                </a:lnTo>
                <a:lnTo>
                  <a:pt x="698852" y="626843"/>
                </a:lnTo>
                <a:lnTo>
                  <a:pt x="714320" y="603950"/>
                </a:lnTo>
                <a:lnTo>
                  <a:pt x="720001" y="575995"/>
                </a:lnTo>
                <a:lnTo>
                  <a:pt x="720001" y="71996"/>
                </a:lnTo>
                <a:lnTo>
                  <a:pt x="714320" y="44041"/>
                </a:lnTo>
                <a:lnTo>
                  <a:pt x="698852" y="21148"/>
                </a:lnTo>
                <a:lnTo>
                  <a:pt x="675959" y="5680"/>
                </a:lnTo>
                <a:lnTo>
                  <a:pt x="648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>
            <a:extLst>
              <a:ext uri="{FF2B5EF4-FFF2-40B4-BE49-F238E27FC236}">
                <a16:creationId xmlns:a16="http://schemas.microsoft.com/office/drawing/2014/main" id="{EF8A7D7C-36DF-AB4E-96A4-9F074A0FE83A}"/>
              </a:ext>
            </a:extLst>
          </p:cNvPr>
          <p:cNvSpPr txBox="1"/>
          <p:nvPr/>
        </p:nvSpPr>
        <p:spPr>
          <a:xfrm>
            <a:off x="1372314" y="3735209"/>
            <a:ext cx="4349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Former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58" name="object 58">
            <a:extLst>
              <a:ext uri="{FF2B5EF4-FFF2-40B4-BE49-F238E27FC236}">
                <a16:creationId xmlns:a16="http://schemas.microsoft.com/office/drawing/2014/main" id="{271B4B82-8AAC-884C-B0E5-C96662693B25}"/>
              </a:ext>
            </a:extLst>
          </p:cNvPr>
          <p:cNvSpPr/>
          <p:nvPr/>
        </p:nvSpPr>
        <p:spPr>
          <a:xfrm>
            <a:off x="2099551" y="3504687"/>
            <a:ext cx="840740" cy="648335"/>
          </a:xfrm>
          <a:custGeom>
            <a:avLst/>
            <a:gdLst/>
            <a:ahLst/>
            <a:cxnLst/>
            <a:rect l="l" t="t" r="r" b="b"/>
            <a:pathLst>
              <a:path w="840739" h="648335">
                <a:moveTo>
                  <a:pt x="76838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768388" y="647992"/>
                </a:lnTo>
                <a:lnTo>
                  <a:pt x="796343" y="642311"/>
                </a:lnTo>
                <a:lnTo>
                  <a:pt x="819235" y="626843"/>
                </a:lnTo>
                <a:lnTo>
                  <a:pt x="834703" y="603950"/>
                </a:lnTo>
                <a:lnTo>
                  <a:pt x="840384" y="575995"/>
                </a:lnTo>
                <a:lnTo>
                  <a:pt x="840384" y="71996"/>
                </a:lnTo>
                <a:lnTo>
                  <a:pt x="834703" y="44041"/>
                </a:lnTo>
                <a:lnTo>
                  <a:pt x="819235" y="21148"/>
                </a:lnTo>
                <a:lnTo>
                  <a:pt x="796343" y="5680"/>
                </a:lnTo>
                <a:lnTo>
                  <a:pt x="76838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>
            <a:extLst>
              <a:ext uri="{FF2B5EF4-FFF2-40B4-BE49-F238E27FC236}">
                <a16:creationId xmlns:a16="http://schemas.microsoft.com/office/drawing/2014/main" id="{5328F1C2-97EC-924E-9003-480293AF1F30}"/>
              </a:ext>
            </a:extLst>
          </p:cNvPr>
          <p:cNvSpPr txBox="1"/>
          <p:nvPr/>
        </p:nvSpPr>
        <p:spPr>
          <a:xfrm>
            <a:off x="2217977" y="3582809"/>
            <a:ext cx="5975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Favoriser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mobilité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0" name="object 60">
            <a:extLst>
              <a:ext uri="{FF2B5EF4-FFF2-40B4-BE49-F238E27FC236}">
                <a16:creationId xmlns:a16="http://schemas.microsoft.com/office/drawing/2014/main" id="{AED50866-7FB3-5A4A-8D07-1982490F6ECB}"/>
              </a:ext>
            </a:extLst>
          </p:cNvPr>
          <p:cNvSpPr/>
          <p:nvPr/>
        </p:nvSpPr>
        <p:spPr>
          <a:xfrm>
            <a:off x="3089713" y="3504687"/>
            <a:ext cx="1044575" cy="648335"/>
          </a:xfrm>
          <a:custGeom>
            <a:avLst/>
            <a:gdLst/>
            <a:ahLst/>
            <a:cxnLst/>
            <a:rect l="l" t="t" r="r" b="b"/>
            <a:pathLst>
              <a:path w="1044575" h="648335">
                <a:moveTo>
                  <a:pt x="97200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972007" y="647992"/>
                </a:lnTo>
                <a:lnTo>
                  <a:pt x="999962" y="642311"/>
                </a:lnTo>
                <a:lnTo>
                  <a:pt x="1022854" y="626843"/>
                </a:lnTo>
                <a:lnTo>
                  <a:pt x="1038322" y="603950"/>
                </a:lnTo>
                <a:lnTo>
                  <a:pt x="1044003" y="575995"/>
                </a:lnTo>
                <a:lnTo>
                  <a:pt x="1044003" y="71996"/>
                </a:lnTo>
                <a:lnTo>
                  <a:pt x="1038322" y="44041"/>
                </a:lnTo>
                <a:lnTo>
                  <a:pt x="1022854" y="21148"/>
                </a:lnTo>
                <a:lnTo>
                  <a:pt x="999962" y="5680"/>
                </a:lnTo>
                <a:lnTo>
                  <a:pt x="97200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>
            <a:extLst>
              <a:ext uri="{FF2B5EF4-FFF2-40B4-BE49-F238E27FC236}">
                <a16:creationId xmlns:a16="http://schemas.microsoft.com/office/drawing/2014/main" id="{CE7A3381-AC60-5546-93B3-F6C01068AAF2}"/>
              </a:ext>
            </a:extLst>
          </p:cNvPr>
          <p:cNvSpPr txBox="1"/>
          <p:nvPr/>
        </p:nvSpPr>
        <p:spPr>
          <a:xfrm>
            <a:off x="3168569" y="3582809"/>
            <a:ext cx="88011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Favoriser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communication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2" name="object 62">
            <a:extLst>
              <a:ext uri="{FF2B5EF4-FFF2-40B4-BE49-F238E27FC236}">
                <a16:creationId xmlns:a16="http://schemas.microsoft.com/office/drawing/2014/main" id="{295A2E26-17A0-3C42-9D36-6B5A99C08033}"/>
              </a:ext>
            </a:extLst>
          </p:cNvPr>
          <p:cNvSpPr/>
          <p:nvPr/>
        </p:nvSpPr>
        <p:spPr>
          <a:xfrm>
            <a:off x="4283490" y="3504687"/>
            <a:ext cx="1008380" cy="648335"/>
          </a:xfrm>
          <a:custGeom>
            <a:avLst/>
            <a:gdLst/>
            <a:ahLst/>
            <a:cxnLst/>
            <a:rect l="l" t="t" r="r" b="b"/>
            <a:pathLst>
              <a:path w="1008379" h="648335">
                <a:moveTo>
                  <a:pt x="93599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935990" y="647992"/>
                </a:lnTo>
                <a:lnTo>
                  <a:pt x="963947" y="642311"/>
                </a:lnTo>
                <a:lnTo>
                  <a:pt x="986843" y="626843"/>
                </a:lnTo>
                <a:lnTo>
                  <a:pt x="1002316" y="603950"/>
                </a:lnTo>
                <a:lnTo>
                  <a:pt x="1007999" y="575995"/>
                </a:lnTo>
                <a:lnTo>
                  <a:pt x="1007999" y="71996"/>
                </a:lnTo>
                <a:lnTo>
                  <a:pt x="1002316" y="44041"/>
                </a:lnTo>
                <a:lnTo>
                  <a:pt x="986843" y="21148"/>
                </a:lnTo>
                <a:lnTo>
                  <a:pt x="963947" y="5680"/>
                </a:lnTo>
                <a:lnTo>
                  <a:pt x="93599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>
            <a:extLst>
              <a:ext uri="{FF2B5EF4-FFF2-40B4-BE49-F238E27FC236}">
                <a16:creationId xmlns:a16="http://schemas.microsoft.com/office/drawing/2014/main" id="{5CC15454-EC61-864E-8FE2-2D59238FFD6E}"/>
              </a:ext>
            </a:extLst>
          </p:cNvPr>
          <p:cNvSpPr txBox="1"/>
          <p:nvPr/>
        </p:nvSpPr>
        <p:spPr>
          <a:xfrm>
            <a:off x="4420873" y="3582809"/>
            <a:ext cx="7245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Respecter  la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législation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4" name="object 64">
            <a:extLst>
              <a:ext uri="{FF2B5EF4-FFF2-40B4-BE49-F238E27FC236}">
                <a16:creationId xmlns:a16="http://schemas.microsoft.com/office/drawing/2014/main" id="{F8298404-9BB0-0D4B-BBCC-032DC87ED889}"/>
              </a:ext>
            </a:extLst>
          </p:cNvPr>
          <p:cNvSpPr/>
          <p:nvPr/>
        </p:nvSpPr>
        <p:spPr>
          <a:xfrm>
            <a:off x="5441264" y="3504687"/>
            <a:ext cx="1328420" cy="648335"/>
          </a:xfrm>
          <a:custGeom>
            <a:avLst/>
            <a:gdLst/>
            <a:ahLst/>
            <a:cxnLst/>
            <a:rect l="l" t="t" r="r" b="b"/>
            <a:pathLst>
              <a:path w="1328420" h="648335">
                <a:moveTo>
                  <a:pt x="1255890" y="0"/>
                </a:move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2" y="603950"/>
                </a:lnTo>
                <a:lnTo>
                  <a:pt x="21155" y="626843"/>
                </a:lnTo>
                <a:lnTo>
                  <a:pt x="44051" y="642311"/>
                </a:lnTo>
                <a:lnTo>
                  <a:pt x="72009" y="647992"/>
                </a:lnTo>
                <a:lnTo>
                  <a:pt x="1255890" y="647992"/>
                </a:lnTo>
                <a:lnTo>
                  <a:pt x="1283847" y="642311"/>
                </a:lnTo>
                <a:lnTo>
                  <a:pt x="1306744" y="626843"/>
                </a:lnTo>
                <a:lnTo>
                  <a:pt x="1322216" y="603950"/>
                </a:lnTo>
                <a:lnTo>
                  <a:pt x="1327899" y="575995"/>
                </a:lnTo>
                <a:lnTo>
                  <a:pt x="1327899" y="71996"/>
                </a:lnTo>
                <a:lnTo>
                  <a:pt x="1322216" y="44041"/>
                </a:lnTo>
                <a:lnTo>
                  <a:pt x="1306744" y="21148"/>
                </a:lnTo>
                <a:lnTo>
                  <a:pt x="1283847" y="5680"/>
                </a:lnTo>
                <a:lnTo>
                  <a:pt x="125589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>
            <a:extLst>
              <a:ext uri="{FF2B5EF4-FFF2-40B4-BE49-F238E27FC236}">
                <a16:creationId xmlns:a16="http://schemas.microsoft.com/office/drawing/2014/main" id="{BE6F4A8C-BDE5-434D-BA71-BDA3789FC93E}"/>
              </a:ext>
            </a:extLst>
          </p:cNvPr>
          <p:cNvSpPr txBox="1"/>
          <p:nvPr/>
        </p:nvSpPr>
        <p:spPr>
          <a:xfrm>
            <a:off x="5553967" y="3582809"/>
            <a:ext cx="109093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Gérer 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administrativement  le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personnel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66" name="object 66">
            <a:extLst>
              <a:ext uri="{FF2B5EF4-FFF2-40B4-BE49-F238E27FC236}">
                <a16:creationId xmlns:a16="http://schemas.microsoft.com/office/drawing/2014/main" id="{EFEA0806-1F3D-4C42-B445-14CCD6BF634B}"/>
              </a:ext>
            </a:extLst>
          </p:cNvPr>
          <p:cNvSpPr/>
          <p:nvPr/>
        </p:nvSpPr>
        <p:spPr>
          <a:xfrm>
            <a:off x="838729" y="2034310"/>
            <a:ext cx="1200150" cy="648335"/>
          </a:xfrm>
          <a:custGeom>
            <a:avLst/>
            <a:gdLst/>
            <a:ahLst/>
            <a:cxnLst/>
            <a:rect l="l" t="t" r="r" b="b"/>
            <a:pathLst>
              <a:path w="1200150" h="648335">
                <a:moveTo>
                  <a:pt x="1128001" y="0"/>
                </a:move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1" y="603950"/>
                </a:lnTo>
                <a:lnTo>
                  <a:pt x="21150" y="626843"/>
                </a:lnTo>
                <a:lnTo>
                  <a:pt x="44046" y="642311"/>
                </a:lnTo>
                <a:lnTo>
                  <a:pt x="72009" y="647992"/>
                </a:lnTo>
                <a:lnTo>
                  <a:pt x="1128001" y="647992"/>
                </a:lnTo>
                <a:lnTo>
                  <a:pt x="1155956" y="642311"/>
                </a:lnTo>
                <a:lnTo>
                  <a:pt x="1178848" y="626843"/>
                </a:lnTo>
                <a:lnTo>
                  <a:pt x="1194316" y="603950"/>
                </a:lnTo>
                <a:lnTo>
                  <a:pt x="1199997" y="575995"/>
                </a:lnTo>
                <a:lnTo>
                  <a:pt x="1199997" y="71996"/>
                </a:lnTo>
                <a:lnTo>
                  <a:pt x="1194316" y="44041"/>
                </a:lnTo>
                <a:lnTo>
                  <a:pt x="1178848" y="21148"/>
                </a:lnTo>
                <a:lnTo>
                  <a:pt x="1155956" y="5680"/>
                </a:lnTo>
                <a:lnTo>
                  <a:pt x="11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>
            <a:extLst>
              <a:ext uri="{FF2B5EF4-FFF2-40B4-BE49-F238E27FC236}">
                <a16:creationId xmlns:a16="http://schemas.microsoft.com/office/drawing/2014/main" id="{F21BAD9B-22FD-114E-9B99-3A288B8E9D90}"/>
              </a:ext>
            </a:extLst>
          </p:cNvPr>
          <p:cNvSpPr txBox="1"/>
          <p:nvPr/>
        </p:nvSpPr>
        <p:spPr>
          <a:xfrm>
            <a:off x="1021970" y="2188638"/>
            <a:ext cx="8229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414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8" name="object 68">
            <a:extLst>
              <a:ext uri="{FF2B5EF4-FFF2-40B4-BE49-F238E27FC236}">
                <a16:creationId xmlns:a16="http://schemas.microsoft.com/office/drawing/2014/main" id="{0F1D3CA5-4818-1547-BBCB-9EFB95806AAD}"/>
              </a:ext>
            </a:extLst>
          </p:cNvPr>
          <p:cNvSpPr/>
          <p:nvPr/>
        </p:nvSpPr>
        <p:spPr>
          <a:xfrm>
            <a:off x="3379965" y="2034310"/>
            <a:ext cx="1200150" cy="648335"/>
          </a:xfrm>
          <a:custGeom>
            <a:avLst/>
            <a:gdLst/>
            <a:ahLst/>
            <a:cxnLst/>
            <a:rect l="l" t="t" r="r" b="b"/>
            <a:pathLst>
              <a:path w="1200150" h="648335">
                <a:moveTo>
                  <a:pt x="112800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1128001" y="647992"/>
                </a:lnTo>
                <a:lnTo>
                  <a:pt x="1155958" y="642311"/>
                </a:lnTo>
                <a:lnTo>
                  <a:pt x="1178855" y="626843"/>
                </a:lnTo>
                <a:lnTo>
                  <a:pt x="1194327" y="603950"/>
                </a:lnTo>
                <a:lnTo>
                  <a:pt x="1200010" y="575995"/>
                </a:lnTo>
                <a:lnTo>
                  <a:pt x="1200010" y="71996"/>
                </a:lnTo>
                <a:lnTo>
                  <a:pt x="1194327" y="44041"/>
                </a:lnTo>
                <a:lnTo>
                  <a:pt x="1178855" y="21148"/>
                </a:lnTo>
                <a:lnTo>
                  <a:pt x="1155958" y="5680"/>
                </a:lnTo>
                <a:lnTo>
                  <a:pt x="11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>
            <a:extLst>
              <a:ext uri="{FF2B5EF4-FFF2-40B4-BE49-F238E27FC236}">
                <a16:creationId xmlns:a16="http://schemas.microsoft.com/office/drawing/2014/main" id="{AB1B5041-30F4-4841-AA20-C2B61350616D}"/>
              </a:ext>
            </a:extLst>
          </p:cNvPr>
          <p:cNvSpPr txBox="1"/>
          <p:nvPr/>
        </p:nvSpPr>
        <p:spPr>
          <a:xfrm>
            <a:off x="3537408" y="2188638"/>
            <a:ext cx="8750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7160" marR="5080" indent="-125095">
              <a:lnSpc>
                <a:spcPct val="100000"/>
              </a:lnSpc>
              <a:spcBef>
                <a:spcPts val="100"/>
              </a:spcBef>
            </a:pP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ransformation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numérique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0" name="object 70">
            <a:extLst>
              <a:ext uri="{FF2B5EF4-FFF2-40B4-BE49-F238E27FC236}">
                <a16:creationId xmlns:a16="http://schemas.microsoft.com/office/drawing/2014/main" id="{6F330A43-1A15-004E-8938-58D889DB5D65}"/>
              </a:ext>
            </a:extLst>
          </p:cNvPr>
          <p:cNvSpPr/>
          <p:nvPr/>
        </p:nvSpPr>
        <p:spPr>
          <a:xfrm>
            <a:off x="4700771" y="2034310"/>
            <a:ext cx="1387475" cy="648335"/>
          </a:xfrm>
          <a:custGeom>
            <a:avLst/>
            <a:gdLst/>
            <a:ahLst/>
            <a:cxnLst/>
            <a:rect l="l" t="t" r="r" b="b"/>
            <a:pathLst>
              <a:path w="1387475" h="648335">
                <a:moveTo>
                  <a:pt x="131514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1315148" y="647992"/>
                </a:lnTo>
                <a:lnTo>
                  <a:pt x="1343103" y="642311"/>
                </a:lnTo>
                <a:lnTo>
                  <a:pt x="1365996" y="626843"/>
                </a:lnTo>
                <a:lnTo>
                  <a:pt x="1381463" y="603950"/>
                </a:lnTo>
                <a:lnTo>
                  <a:pt x="1387144" y="575995"/>
                </a:lnTo>
                <a:lnTo>
                  <a:pt x="1387144" y="71996"/>
                </a:lnTo>
                <a:lnTo>
                  <a:pt x="1381463" y="44041"/>
                </a:lnTo>
                <a:lnTo>
                  <a:pt x="1365996" y="21148"/>
                </a:lnTo>
                <a:lnTo>
                  <a:pt x="1343103" y="5680"/>
                </a:lnTo>
                <a:lnTo>
                  <a:pt x="131514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>
            <a:extLst>
              <a:ext uri="{FF2B5EF4-FFF2-40B4-BE49-F238E27FC236}">
                <a16:creationId xmlns:a16="http://schemas.microsoft.com/office/drawing/2014/main" id="{96BB0299-4BD8-A948-B6EF-C82122833FA3}"/>
              </a:ext>
            </a:extLst>
          </p:cNvPr>
          <p:cNvSpPr txBox="1"/>
          <p:nvPr/>
        </p:nvSpPr>
        <p:spPr>
          <a:xfrm>
            <a:off x="4746222" y="2112438"/>
            <a:ext cx="12890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306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Nouvelles  attentes des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nouvelles</a:t>
            </a:r>
            <a:endParaRPr sz="1000">
              <a:latin typeface="Arial"/>
              <a:cs typeface="Arial"/>
            </a:endParaRPr>
          </a:p>
          <a:p>
            <a:pPr marL="312420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générations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2" name="object 72">
            <a:extLst>
              <a:ext uri="{FF2B5EF4-FFF2-40B4-BE49-F238E27FC236}">
                <a16:creationId xmlns:a16="http://schemas.microsoft.com/office/drawing/2014/main" id="{6B7AD8C8-A348-6B42-A37B-6F3CCF36AD23}"/>
              </a:ext>
            </a:extLst>
          </p:cNvPr>
          <p:cNvSpPr/>
          <p:nvPr/>
        </p:nvSpPr>
        <p:spPr>
          <a:xfrm>
            <a:off x="360000" y="2864889"/>
            <a:ext cx="6408420" cy="457200"/>
          </a:xfrm>
          <a:custGeom>
            <a:avLst/>
            <a:gdLst/>
            <a:ahLst/>
            <a:cxnLst/>
            <a:rect l="l" t="t" r="r" b="b"/>
            <a:pathLst>
              <a:path w="6408420" h="457200">
                <a:moveTo>
                  <a:pt x="6335991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385203"/>
                </a:lnTo>
                <a:lnTo>
                  <a:pt x="5680" y="413158"/>
                </a:lnTo>
                <a:lnTo>
                  <a:pt x="21148" y="436051"/>
                </a:lnTo>
                <a:lnTo>
                  <a:pt x="44041" y="451519"/>
                </a:lnTo>
                <a:lnTo>
                  <a:pt x="71996" y="457200"/>
                </a:lnTo>
                <a:lnTo>
                  <a:pt x="6335991" y="457200"/>
                </a:lnTo>
                <a:lnTo>
                  <a:pt x="6363954" y="451519"/>
                </a:lnTo>
                <a:lnTo>
                  <a:pt x="6386850" y="436051"/>
                </a:lnTo>
                <a:lnTo>
                  <a:pt x="6402319" y="413158"/>
                </a:lnTo>
                <a:lnTo>
                  <a:pt x="6408000" y="385203"/>
                </a:lnTo>
                <a:lnTo>
                  <a:pt x="6408000" y="72009"/>
                </a:lnTo>
                <a:lnTo>
                  <a:pt x="6402319" y="44051"/>
                </a:lnTo>
                <a:lnTo>
                  <a:pt x="6386850" y="21155"/>
                </a:lnTo>
                <a:lnTo>
                  <a:pt x="6363954" y="5682"/>
                </a:lnTo>
                <a:lnTo>
                  <a:pt x="633599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>
            <a:extLst>
              <a:ext uri="{FF2B5EF4-FFF2-40B4-BE49-F238E27FC236}">
                <a16:creationId xmlns:a16="http://schemas.microsoft.com/office/drawing/2014/main" id="{61B64171-1DC4-F24A-B3B0-6536FDED664A}"/>
              </a:ext>
            </a:extLst>
          </p:cNvPr>
          <p:cNvSpPr txBox="1"/>
          <p:nvPr/>
        </p:nvSpPr>
        <p:spPr>
          <a:xfrm>
            <a:off x="1589578" y="2900277"/>
            <a:ext cx="3937635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0390" marR="5080" indent="-568325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GRH :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mobiliser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ressources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humaines pour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atteindre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objectifs prévus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et créer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5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valeur</a:t>
            </a:r>
            <a:endParaRPr sz="1150">
              <a:latin typeface="Arial"/>
              <a:cs typeface="Arial"/>
            </a:endParaRPr>
          </a:p>
        </p:txBody>
      </p:sp>
      <p:sp>
        <p:nvSpPr>
          <p:cNvPr id="74" name="object 74">
            <a:extLst>
              <a:ext uri="{FF2B5EF4-FFF2-40B4-BE49-F238E27FC236}">
                <a16:creationId xmlns:a16="http://schemas.microsoft.com/office/drawing/2014/main" id="{525057CF-95A8-514F-AA91-904FDAF88B30}"/>
              </a:ext>
            </a:extLst>
          </p:cNvPr>
          <p:cNvSpPr/>
          <p:nvPr/>
        </p:nvSpPr>
        <p:spPr>
          <a:xfrm>
            <a:off x="3731813" y="1528780"/>
            <a:ext cx="1924685" cy="288290"/>
          </a:xfrm>
          <a:custGeom>
            <a:avLst/>
            <a:gdLst/>
            <a:ahLst/>
            <a:cxnLst/>
            <a:rect l="l" t="t" r="r" b="b"/>
            <a:pathLst>
              <a:path w="1924685" h="288289">
                <a:moveTo>
                  <a:pt x="1852256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3"/>
                </a:lnTo>
                <a:lnTo>
                  <a:pt x="5680" y="44046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1852256" y="287997"/>
                </a:lnTo>
                <a:lnTo>
                  <a:pt x="1880213" y="282317"/>
                </a:lnTo>
                <a:lnTo>
                  <a:pt x="1903110" y="266849"/>
                </a:lnTo>
                <a:lnTo>
                  <a:pt x="1918583" y="243956"/>
                </a:lnTo>
                <a:lnTo>
                  <a:pt x="1924265" y="216001"/>
                </a:lnTo>
                <a:lnTo>
                  <a:pt x="1924265" y="71996"/>
                </a:lnTo>
                <a:lnTo>
                  <a:pt x="1918583" y="44046"/>
                </a:lnTo>
                <a:lnTo>
                  <a:pt x="1903110" y="21153"/>
                </a:lnTo>
                <a:lnTo>
                  <a:pt x="1880213" y="5682"/>
                </a:lnTo>
                <a:lnTo>
                  <a:pt x="18522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>
            <a:extLst>
              <a:ext uri="{FF2B5EF4-FFF2-40B4-BE49-F238E27FC236}">
                <a16:creationId xmlns:a16="http://schemas.microsoft.com/office/drawing/2014/main" id="{8E6D44BB-A871-0B43-AC71-D4CF2014D1E2}"/>
              </a:ext>
            </a:extLst>
          </p:cNvPr>
          <p:cNvSpPr txBox="1"/>
          <p:nvPr/>
        </p:nvSpPr>
        <p:spPr>
          <a:xfrm>
            <a:off x="422974" y="319538"/>
            <a:ext cx="5212715" cy="14376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l’impact 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mutations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du</a:t>
            </a:r>
            <a:r>
              <a:rPr sz="1600" b="1" spc="-9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travail 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sur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l’emploi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conditions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 travail</a:t>
            </a:r>
            <a:r>
              <a:rPr sz="1600" b="1" spc="-7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gestion des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ressources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humaines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ses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nouveaux</a:t>
            </a:r>
            <a:r>
              <a:rPr sz="1300" b="1" spc="-6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enjeux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Times New Roman"/>
              <a:cs typeface="Times New Roman"/>
            </a:endParaRPr>
          </a:p>
          <a:p>
            <a:pPr marR="445134" algn="r">
              <a:lnSpc>
                <a:spcPct val="100000"/>
              </a:lnSpc>
              <a:spcBef>
                <a:spcPts val="5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Nouveaux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enjeux</a:t>
            </a:r>
            <a:endParaRPr sz="1000">
              <a:latin typeface="Arial"/>
              <a:cs typeface="Arial"/>
            </a:endParaRPr>
          </a:p>
        </p:txBody>
      </p:sp>
      <p:sp>
        <p:nvSpPr>
          <p:cNvPr id="76" name="object 76">
            <a:extLst>
              <a:ext uri="{FF2B5EF4-FFF2-40B4-BE49-F238E27FC236}">
                <a16:creationId xmlns:a16="http://schemas.microsoft.com/office/drawing/2014/main" id="{9EB0635F-3E7E-6E48-BF3C-639DD363E566}"/>
              </a:ext>
            </a:extLst>
          </p:cNvPr>
          <p:cNvSpPr/>
          <p:nvPr/>
        </p:nvSpPr>
        <p:spPr>
          <a:xfrm>
            <a:off x="3731813" y="1528780"/>
            <a:ext cx="1924685" cy="288290"/>
          </a:xfrm>
          <a:custGeom>
            <a:avLst/>
            <a:gdLst/>
            <a:ahLst/>
            <a:cxnLst/>
            <a:rect l="l" t="t" r="r" b="b"/>
            <a:pathLst>
              <a:path w="1924685" h="288289">
                <a:moveTo>
                  <a:pt x="0" y="216001"/>
                </a:move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1852256" y="287997"/>
                </a:lnTo>
                <a:lnTo>
                  <a:pt x="1880213" y="282317"/>
                </a:lnTo>
                <a:lnTo>
                  <a:pt x="1903110" y="266849"/>
                </a:lnTo>
                <a:lnTo>
                  <a:pt x="1918583" y="243956"/>
                </a:lnTo>
                <a:lnTo>
                  <a:pt x="1924265" y="216001"/>
                </a:lnTo>
                <a:lnTo>
                  <a:pt x="1924265" y="71996"/>
                </a:lnTo>
                <a:lnTo>
                  <a:pt x="1918583" y="44046"/>
                </a:lnTo>
                <a:lnTo>
                  <a:pt x="1903110" y="21153"/>
                </a:lnTo>
                <a:lnTo>
                  <a:pt x="1880213" y="5682"/>
                </a:lnTo>
                <a:lnTo>
                  <a:pt x="1852256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3"/>
                </a:lnTo>
                <a:lnTo>
                  <a:pt x="5680" y="44046"/>
                </a:lnTo>
                <a:lnTo>
                  <a:pt x="0" y="71996"/>
                </a:lnTo>
                <a:lnTo>
                  <a:pt x="0" y="216001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>
            <a:extLst>
              <a:ext uri="{FF2B5EF4-FFF2-40B4-BE49-F238E27FC236}">
                <a16:creationId xmlns:a16="http://schemas.microsoft.com/office/drawing/2014/main" id="{6431287D-927D-EB49-A789-35F985CD5669}"/>
              </a:ext>
            </a:extLst>
          </p:cNvPr>
          <p:cNvSpPr/>
          <p:nvPr/>
        </p:nvSpPr>
        <p:spPr>
          <a:xfrm>
            <a:off x="373364" y="6454225"/>
            <a:ext cx="1404620" cy="252095"/>
          </a:xfrm>
          <a:custGeom>
            <a:avLst/>
            <a:gdLst/>
            <a:ahLst/>
            <a:cxnLst/>
            <a:rect l="l" t="t" r="r" b="b"/>
            <a:pathLst>
              <a:path w="1404620" h="252095">
                <a:moveTo>
                  <a:pt x="1325575" y="0"/>
                </a:moveTo>
                <a:lnTo>
                  <a:pt x="78435" y="0"/>
                </a:lnTo>
                <a:lnTo>
                  <a:pt x="47979" y="5682"/>
                </a:lnTo>
                <a:lnTo>
                  <a:pt x="23039" y="21155"/>
                </a:lnTo>
                <a:lnTo>
                  <a:pt x="6188" y="44051"/>
                </a:lnTo>
                <a:lnTo>
                  <a:pt x="0" y="72008"/>
                </a:lnTo>
                <a:lnTo>
                  <a:pt x="0" y="180009"/>
                </a:lnTo>
                <a:lnTo>
                  <a:pt x="6188" y="207964"/>
                </a:lnTo>
                <a:lnTo>
                  <a:pt x="23039" y="230857"/>
                </a:lnTo>
                <a:lnTo>
                  <a:pt x="47979" y="246325"/>
                </a:lnTo>
                <a:lnTo>
                  <a:pt x="78435" y="252006"/>
                </a:lnTo>
                <a:lnTo>
                  <a:pt x="1325575" y="252006"/>
                </a:lnTo>
                <a:lnTo>
                  <a:pt x="1356023" y="246325"/>
                </a:lnTo>
                <a:lnTo>
                  <a:pt x="1380959" y="230857"/>
                </a:lnTo>
                <a:lnTo>
                  <a:pt x="1397809" y="207964"/>
                </a:lnTo>
                <a:lnTo>
                  <a:pt x="1403997" y="180009"/>
                </a:lnTo>
                <a:lnTo>
                  <a:pt x="1403997" y="72008"/>
                </a:lnTo>
                <a:lnTo>
                  <a:pt x="1397809" y="44051"/>
                </a:lnTo>
                <a:lnTo>
                  <a:pt x="1380959" y="21155"/>
                </a:lnTo>
                <a:lnTo>
                  <a:pt x="1356023" y="5682"/>
                </a:lnTo>
                <a:lnTo>
                  <a:pt x="1325575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>
            <a:extLst>
              <a:ext uri="{FF2B5EF4-FFF2-40B4-BE49-F238E27FC236}">
                <a16:creationId xmlns:a16="http://schemas.microsoft.com/office/drawing/2014/main" id="{D07A5C33-C3B9-1B4E-B025-60DB148E8BCB}"/>
              </a:ext>
            </a:extLst>
          </p:cNvPr>
          <p:cNvSpPr txBox="1"/>
          <p:nvPr/>
        </p:nvSpPr>
        <p:spPr>
          <a:xfrm>
            <a:off x="435800" y="6486758"/>
            <a:ext cx="12674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Définition des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besoins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9" name="object 79">
            <a:extLst>
              <a:ext uri="{FF2B5EF4-FFF2-40B4-BE49-F238E27FC236}">
                <a16:creationId xmlns:a16="http://schemas.microsoft.com/office/drawing/2014/main" id="{E0B50298-24A0-5843-8535-2E7CD1866749}"/>
              </a:ext>
            </a:extLst>
          </p:cNvPr>
          <p:cNvSpPr/>
          <p:nvPr/>
        </p:nvSpPr>
        <p:spPr>
          <a:xfrm>
            <a:off x="2145965" y="6454225"/>
            <a:ext cx="1517650" cy="252095"/>
          </a:xfrm>
          <a:custGeom>
            <a:avLst/>
            <a:gdLst/>
            <a:ahLst/>
            <a:cxnLst/>
            <a:rect l="l" t="t" r="r" b="b"/>
            <a:pathLst>
              <a:path w="1517650" h="252095">
                <a:moveTo>
                  <a:pt x="1445437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80009"/>
                </a:lnTo>
                <a:lnTo>
                  <a:pt x="5680" y="207964"/>
                </a:lnTo>
                <a:lnTo>
                  <a:pt x="21148" y="230857"/>
                </a:lnTo>
                <a:lnTo>
                  <a:pt x="44041" y="246325"/>
                </a:lnTo>
                <a:lnTo>
                  <a:pt x="71996" y="252006"/>
                </a:lnTo>
                <a:lnTo>
                  <a:pt x="1445437" y="252006"/>
                </a:lnTo>
                <a:lnTo>
                  <a:pt x="1473392" y="246325"/>
                </a:lnTo>
                <a:lnTo>
                  <a:pt x="1496285" y="230857"/>
                </a:lnTo>
                <a:lnTo>
                  <a:pt x="1511753" y="207964"/>
                </a:lnTo>
                <a:lnTo>
                  <a:pt x="1517434" y="180009"/>
                </a:lnTo>
                <a:lnTo>
                  <a:pt x="1517434" y="72008"/>
                </a:lnTo>
                <a:lnTo>
                  <a:pt x="1511753" y="44051"/>
                </a:lnTo>
                <a:lnTo>
                  <a:pt x="1496285" y="21155"/>
                </a:lnTo>
                <a:lnTo>
                  <a:pt x="1473392" y="5682"/>
                </a:lnTo>
                <a:lnTo>
                  <a:pt x="1445437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>
            <a:extLst>
              <a:ext uri="{FF2B5EF4-FFF2-40B4-BE49-F238E27FC236}">
                <a16:creationId xmlns:a16="http://schemas.microsoft.com/office/drawing/2014/main" id="{4B0C7D48-3144-D84F-88DF-8F788461FE2F}"/>
              </a:ext>
            </a:extLst>
          </p:cNvPr>
          <p:cNvSpPr txBox="1"/>
          <p:nvPr/>
        </p:nvSpPr>
        <p:spPr>
          <a:xfrm>
            <a:off x="2350321" y="6486758"/>
            <a:ext cx="10985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écarts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81" name="object 81">
            <a:extLst>
              <a:ext uri="{FF2B5EF4-FFF2-40B4-BE49-F238E27FC236}">
                <a16:creationId xmlns:a16="http://schemas.microsoft.com/office/drawing/2014/main" id="{BBA86868-D41C-574D-BEAF-3CC4AA0D2F33}"/>
              </a:ext>
            </a:extLst>
          </p:cNvPr>
          <p:cNvSpPr/>
          <p:nvPr/>
        </p:nvSpPr>
        <p:spPr>
          <a:xfrm>
            <a:off x="534687" y="5204706"/>
            <a:ext cx="1081405" cy="288290"/>
          </a:xfrm>
          <a:custGeom>
            <a:avLst/>
            <a:gdLst/>
            <a:ahLst/>
            <a:cxnLst/>
            <a:rect l="l" t="t" r="r" b="b"/>
            <a:pathLst>
              <a:path w="1081405" h="288289">
                <a:moveTo>
                  <a:pt x="100935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1009357" y="287997"/>
                </a:lnTo>
                <a:lnTo>
                  <a:pt x="1037312" y="282317"/>
                </a:lnTo>
                <a:lnTo>
                  <a:pt x="1060205" y="266849"/>
                </a:lnTo>
                <a:lnTo>
                  <a:pt x="1075673" y="243956"/>
                </a:lnTo>
                <a:lnTo>
                  <a:pt x="1081354" y="216001"/>
                </a:lnTo>
                <a:lnTo>
                  <a:pt x="1081354" y="71996"/>
                </a:lnTo>
                <a:lnTo>
                  <a:pt x="1075673" y="44041"/>
                </a:lnTo>
                <a:lnTo>
                  <a:pt x="1060205" y="21148"/>
                </a:lnTo>
                <a:lnTo>
                  <a:pt x="1037312" y="5680"/>
                </a:lnTo>
                <a:lnTo>
                  <a:pt x="100935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>
            <a:extLst>
              <a:ext uri="{FF2B5EF4-FFF2-40B4-BE49-F238E27FC236}">
                <a16:creationId xmlns:a16="http://schemas.microsoft.com/office/drawing/2014/main" id="{BF9CAB51-7FCA-C741-A53B-7E2661899D54}"/>
              </a:ext>
            </a:extLst>
          </p:cNvPr>
          <p:cNvSpPr txBox="1"/>
          <p:nvPr/>
        </p:nvSpPr>
        <p:spPr>
          <a:xfrm>
            <a:off x="643135" y="5255236"/>
            <a:ext cx="85851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démarche</a:t>
            </a:r>
            <a:endParaRPr sz="1000">
              <a:latin typeface="Arial"/>
              <a:cs typeface="Arial"/>
            </a:endParaRPr>
          </a:p>
        </p:txBody>
      </p:sp>
      <p:sp>
        <p:nvSpPr>
          <p:cNvPr id="83" name="object 83">
            <a:extLst>
              <a:ext uri="{FF2B5EF4-FFF2-40B4-BE49-F238E27FC236}">
                <a16:creationId xmlns:a16="http://schemas.microsoft.com/office/drawing/2014/main" id="{5BB94AC7-AB59-E845-A4DD-EB617FE5D732}"/>
              </a:ext>
            </a:extLst>
          </p:cNvPr>
          <p:cNvSpPr txBox="1"/>
          <p:nvPr/>
        </p:nvSpPr>
        <p:spPr>
          <a:xfrm>
            <a:off x="5497574" y="5102836"/>
            <a:ext cx="95758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Fiches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poste,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cartographie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métiers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84" name="object 84">
            <a:extLst>
              <a:ext uri="{FF2B5EF4-FFF2-40B4-BE49-F238E27FC236}">
                <a16:creationId xmlns:a16="http://schemas.microsoft.com/office/drawing/2014/main" id="{2BC91EFE-A44D-3B41-BD8C-DEA87B5F8194}"/>
              </a:ext>
            </a:extLst>
          </p:cNvPr>
          <p:cNvSpPr/>
          <p:nvPr/>
        </p:nvSpPr>
        <p:spPr>
          <a:xfrm>
            <a:off x="5429024" y="5060706"/>
            <a:ext cx="1098550" cy="576580"/>
          </a:xfrm>
          <a:custGeom>
            <a:avLst/>
            <a:gdLst/>
            <a:ahLst/>
            <a:cxnLst/>
            <a:rect l="l" t="t" r="r" b="b"/>
            <a:pathLst>
              <a:path w="1098550" h="576579">
                <a:moveTo>
                  <a:pt x="0" y="503999"/>
                </a:moveTo>
                <a:lnTo>
                  <a:pt x="5682" y="531954"/>
                </a:lnTo>
                <a:lnTo>
                  <a:pt x="21153" y="554847"/>
                </a:lnTo>
                <a:lnTo>
                  <a:pt x="44046" y="570314"/>
                </a:lnTo>
                <a:lnTo>
                  <a:pt x="71996" y="575995"/>
                </a:lnTo>
                <a:lnTo>
                  <a:pt x="1026541" y="575995"/>
                </a:lnTo>
                <a:lnTo>
                  <a:pt x="1054496" y="570314"/>
                </a:lnTo>
                <a:lnTo>
                  <a:pt x="1077388" y="554847"/>
                </a:lnTo>
                <a:lnTo>
                  <a:pt x="1092856" y="531954"/>
                </a:lnTo>
                <a:lnTo>
                  <a:pt x="1098537" y="503999"/>
                </a:lnTo>
                <a:lnTo>
                  <a:pt x="1098537" y="71996"/>
                </a:lnTo>
                <a:lnTo>
                  <a:pt x="1092856" y="44041"/>
                </a:lnTo>
                <a:lnTo>
                  <a:pt x="1077388" y="21148"/>
                </a:lnTo>
                <a:lnTo>
                  <a:pt x="1054496" y="5680"/>
                </a:lnTo>
                <a:lnTo>
                  <a:pt x="1026541" y="0"/>
                </a:lnTo>
                <a:lnTo>
                  <a:pt x="71996" y="0"/>
                </a:lnTo>
                <a:lnTo>
                  <a:pt x="44046" y="5680"/>
                </a:lnTo>
                <a:lnTo>
                  <a:pt x="21153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503999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>
            <a:extLst>
              <a:ext uri="{FF2B5EF4-FFF2-40B4-BE49-F238E27FC236}">
                <a16:creationId xmlns:a16="http://schemas.microsoft.com/office/drawing/2014/main" id="{AB265FDD-9C83-BD44-B200-504EA0CDBA63}"/>
              </a:ext>
            </a:extLst>
          </p:cNvPr>
          <p:cNvSpPr/>
          <p:nvPr/>
        </p:nvSpPr>
        <p:spPr>
          <a:xfrm>
            <a:off x="4032006" y="6454225"/>
            <a:ext cx="2700020" cy="252095"/>
          </a:xfrm>
          <a:custGeom>
            <a:avLst/>
            <a:gdLst/>
            <a:ahLst/>
            <a:cxnLst/>
            <a:rect l="l" t="t" r="r" b="b"/>
            <a:pathLst>
              <a:path w="2700020" h="252095">
                <a:moveTo>
                  <a:pt x="2618955" y="0"/>
                </a:moveTo>
                <a:lnTo>
                  <a:pt x="81051" y="0"/>
                </a:lnTo>
                <a:lnTo>
                  <a:pt x="49581" y="5682"/>
                </a:lnTo>
                <a:lnTo>
                  <a:pt x="23809" y="21155"/>
                </a:lnTo>
                <a:lnTo>
                  <a:pt x="6395" y="44051"/>
                </a:lnTo>
                <a:lnTo>
                  <a:pt x="0" y="72008"/>
                </a:lnTo>
                <a:lnTo>
                  <a:pt x="0" y="180009"/>
                </a:lnTo>
                <a:lnTo>
                  <a:pt x="6395" y="207964"/>
                </a:lnTo>
                <a:lnTo>
                  <a:pt x="23809" y="230857"/>
                </a:lnTo>
                <a:lnTo>
                  <a:pt x="49581" y="246325"/>
                </a:lnTo>
                <a:lnTo>
                  <a:pt x="81051" y="252006"/>
                </a:lnTo>
                <a:lnTo>
                  <a:pt x="2618955" y="252006"/>
                </a:lnTo>
                <a:lnTo>
                  <a:pt x="2650424" y="246325"/>
                </a:lnTo>
                <a:lnTo>
                  <a:pt x="2676191" y="230857"/>
                </a:lnTo>
                <a:lnTo>
                  <a:pt x="2693600" y="207964"/>
                </a:lnTo>
                <a:lnTo>
                  <a:pt x="2699994" y="180009"/>
                </a:lnTo>
                <a:lnTo>
                  <a:pt x="2699994" y="72008"/>
                </a:lnTo>
                <a:lnTo>
                  <a:pt x="2693600" y="44051"/>
                </a:lnTo>
                <a:lnTo>
                  <a:pt x="2676191" y="21155"/>
                </a:lnTo>
                <a:lnTo>
                  <a:pt x="2650424" y="5682"/>
                </a:lnTo>
                <a:lnTo>
                  <a:pt x="2618955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>
            <a:extLst>
              <a:ext uri="{FF2B5EF4-FFF2-40B4-BE49-F238E27FC236}">
                <a16:creationId xmlns:a16="http://schemas.microsoft.com/office/drawing/2014/main" id="{24C87EB5-984B-8A43-99C9-2B0068E259FE}"/>
              </a:ext>
            </a:extLst>
          </p:cNvPr>
          <p:cNvSpPr txBox="1"/>
          <p:nvPr/>
        </p:nvSpPr>
        <p:spPr>
          <a:xfrm>
            <a:off x="4092755" y="6486758"/>
            <a:ext cx="25666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Définition et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œuvre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plans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d’action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87" name="object 87">
            <a:extLst>
              <a:ext uri="{FF2B5EF4-FFF2-40B4-BE49-F238E27FC236}">
                <a16:creationId xmlns:a16="http://schemas.microsoft.com/office/drawing/2014/main" id="{928221E7-C463-934E-9C9F-E8EFCD7E5627}"/>
              </a:ext>
            </a:extLst>
          </p:cNvPr>
          <p:cNvSpPr/>
          <p:nvPr/>
        </p:nvSpPr>
        <p:spPr>
          <a:xfrm>
            <a:off x="360000" y="4725691"/>
            <a:ext cx="6408420" cy="288290"/>
          </a:xfrm>
          <a:custGeom>
            <a:avLst/>
            <a:gdLst/>
            <a:ahLst/>
            <a:cxnLst/>
            <a:rect l="l" t="t" r="r" b="b"/>
            <a:pathLst>
              <a:path w="6408420" h="288289">
                <a:moveTo>
                  <a:pt x="6335991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8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6335991" y="287997"/>
                </a:lnTo>
                <a:lnTo>
                  <a:pt x="6363954" y="282317"/>
                </a:lnTo>
                <a:lnTo>
                  <a:pt x="6386850" y="266849"/>
                </a:lnTo>
                <a:lnTo>
                  <a:pt x="6402319" y="243956"/>
                </a:lnTo>
                <a:lnTo>
                  <a:pt x="6408000" y="216001"/>
                </a:lnTo>
                <a:lnTo>
                  <a:pt x="6408000" y="72008"/>
                </a:lnTo>
                <a:lnTo>
                  <a:pt x="6402319" y="44046"/>
                </a:lnTo>
                <a:lnTo>
                  <a:pt x="6386850" y="21150"/>
                </a:lnTo>
                <a:lnTo>
                  <a:pt x="6363954" y="5681"/>
                </a:lnTo>
                <a:lnTo>
                  <a:pt x="633599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>
            <a:extLst>
              <a:ext uri="{FF2B5EF4-FFF2-40B4-BE49-F238E27FC236}">
                <a16:creationId xmlns:a16="http://schemas.microsoft.com/office/drawing/2014/main" id="{13539FC0-167D-0244-8925-764AAF3A29EF}"/>
              </a:ext>
            </a:extLst>
          </p:cNvPr>
          <p:cNvSpPr txBox="1"/>
          <p:nvPr/>
        </p:nvSpPr>
        <p:spPr>
          <a:xfrm>
            <a:off x="422974" y="4371588"/>
            <a:ext cx="5955030" cy="593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GPEC, outil d’analyse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 prévision des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évolutions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compétences</a:t>
            </a:r>
            <a:endParaRPr sz="1300">
              <a:latin typeface="Arial"/>
              <a:cs typeface="Arial"/>
            </a:endParaRPr>
          </a:p>
          <a:p>
            <a:pPr marL="315595" algn="ctr">
              <a:lnSpc>
                <a:spcPct val="100000"/>
              </a:lnSpc>
              <a:spcBef>
                <a:spcPts val="149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GPEC</a:t>
            </a:r>
            <a:endParaRPr sz="1150">
              <a:latin typeface="Arial"/>
              <a:cs typeface="Arial"/>
            </a:endParaRPr>
          </a:p>
        </p:txBody>
      </p:sp>
      <p:sp>
        <p:nvSpPr>
          <p:cNvPr id="89" name="object 89">
            <a:extLst>
              <a:ext uri="{FF2B5EF4-FFF2-40B4-BE49-F238E27FC236}">
                <a16:creationId xmlns:a16="http://schemas.microsoft.com/office/drawing/2014/main" id="{0F03D42D-C1CD-AD4F-9CAC-207EC578CEAF}"/>
              </a:ext>
            </a:extLst>
          </p:cNvPr>
          <p:cNvSpPr txBox="1"/>
          <p:nvPr/>
        </p:nvSpPr>
        <p:spPr>
          <a:xfrm>
            <a:off x="4726775" y="5803181"/>
            <a:ext cx="106299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Bilans</a:t>
            </a:r>
            <a:endParaRPr sz="100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compétences,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entretiens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annuels</a:t>
            </a:r>
            <a:endParaRPr sz="1000">
              <a:latin typeface="Arial"/>
              <a:cs typeface="Arial"/>
            </a:endParaRPr>
          </a:p>
        </p:txBody>
      </p:sp>
      <p:sp>
        <p:nvSpPr>
          <p:cNvPr id="90" name="object 90">
            <a:extLst>
              <a:ext uri="{FF2B5EF4-FFF2-40B4-BE49-F238E27FC236}">
                <a16:creationId xmlns:a16="http://schemas.microsoft.com/office/drawing/2014/main" id="{6E312618-CB00-7545-9D84-7735E00F628C}"/>
              </a:ext>
            </a:extLst>
          </p:cNvPr>
          <p:cNvSpPr/>
          <p:nvPr/>
        </p:nvSpPr>
        <p:spPr>
          <a:xfrm>
            <a:off x="4647745" y="5761054"/>
            <a:ext cx="1233805" cy="576580"/>
          </a:xfrm>
          <a:custGeom>
            <a:avLst/>
            <a:gdLst/>
            <a:ahLst/>
            <a:cxnLst/>
            <a:rect l="l" t="t" r="r" b="b"/>
            <a:pathLst>
              <a:path w="1233804" h="576579">
                <a:moveTo>
                  <a:pt x="0" y="503999"/>
                </a:moveTo>
                <a:lnTo>
                  <a:pt x="5680" y="531954"/>
                </a:lnTo>
                <a:lnTo>
                  <a:pt x="21148" y="554847"/>
                </a:lnTo>
                <a:lnTo>
                  <a:pt x="44041" y="570314"/>
                </a:lnTo>
                <a:lnTo>
                  <a:pt x="71996" y="575995"/>
                </a:lnTo>
                <a:lnTo>
                  <a:pt x="1161770" y="575995"/>
                </a:lnTo>
                <a:lnTo>
                  <a:pt x="1189723" y="570314"/>
                </a:lnTo>
                <a:lnTo>
                  <a:pt x="1212611" y="554847"/>
                </a:lnTo>
                <a:lnTo>
                  <a:pt x="1228075" y="531954"/>
                </a:lnTo>
                <a:lnTo>
                  <a:pt x="1233754" y="503999"/>
                </a:lnTo>
                <a:lnTo>
                  <a:pt x="1233754" y="71996"/>
                </a:lnTo>
                <a:lnTo>
                  <a:pt x="1228075" y="44041"/>
                </a:lnTo>
                <a:lnTo>
                  <a:pt x="1212611" y="21148"/>
                </a:lnTo>
                <a:lnTo>
                  <a:pt x="1189723" y="5680"/>
                </a:lnTo>
                <a:lnTo>
                  <a:pt x="1161770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03999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>
            <a:extLst>
              <a:ext uri="{FF2B5EF4-FFF2-40B4-BE49-F238E27FC236}">
                <a16:creationId xmlns:a16="http://schemas.microsoft.com/office/drawing/2014/main" id="{6405B94D-CF0D-9F4B-B7AB-BB124075D046}"/>
              </a:ext>
            </a:extLst>
          </p:cNvPr>
          <p:cNvSpPr txBox="1"/>
          <p:nvPr/>
        </p:nvSpPr>
        <p:spPr>
          <a:xfrm>
            <a:off x="3087663" y="5803181"/>
            <a:ext cx="140144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8465" marR="5080" indent="-4064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Recrutement et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mobilité,  formation,</a:t>
            </a:r>
            <a:endParaRPr sz="1000">
              <a:latin typeface="Arial"/>
              <a:cs typeface="Arial"/>
            </a:endParaRPr>
          </a:p>
          <a:p>
            <a:pPr marL="65405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suppression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postes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92" name="object 92">
            <a:extLst>
              <a:ext uri="{FF2B5EF4-FFF2-40B4-BE49-F238E27FC236}">
                <a16:creationId xmlns:a16="http://schemas.microsoft.com/office/drawing/2014/main" id="{389BA08A-0B7D-2649-A37A-319481FBBBBF}"/>
              </a:ext>
            </a:extLst>
          </p:cNvPr>
          <p:cNvSpPr/>
          <p:nvPr/>
        </p:nvSpPr>
        <p:spPr>
          <a:xfrm>
            <a:off x="3012794" y="5761054"/>
            <a:ext cx="1555750" cy="576580"/>
          </a:xfrm>
          <a:custGeom>
            <a:avLst/>
            <a:gdLst/>
            <a:ahLst/>
            <a:cxnLst/>
            <a:rect l="l" t="t" r="r" b="b"/>
            <a:pathLst>
              <a:path w="1555750" h="576579">
                <a:moveTo>
                  <a:pt x="0" y="503999"/>
                </a:moveTo>
                <a:lnTo>
                  <a:pt x="5680" y="531954"/>
                </a:lnTo>
                <a:lnTo>
                  <a:pt x="21148" y="554847"/>
                </a:lnTo>
                <a:lnTo>
                  <a:pt x="44041" y="570314"/>
                </a:lnTo>
                <a:lnTo>
                  <a:pt x="71996" y="575995"/>
                </a:lnTo>
                <a:lnTo>
                  <a:pt x="1483499" y="575995"/>
                </a:lnTo>
                <a:lnTo>
                  <a:pt x="1511456" y="570314"/>
                </a:lnTo>
                <a:lnTo>
                  <a:pt x="1534353" y="554847"/>
                </a:lnTo>
                <a:lnTo>
                  <a:pt x="1549825" y="531954"/>
                </a:lnTo>
                <a:lnTo>
                  <a:pt x="1555508" y="503999"/>
                </a:lnTo>
                <a:lnTo>
                  <a:pt x="1555508" y="71996"/>
                </a:lnTo>
                <a:lnTo>
                  <a:pt x="1549825" y="44041"/>
                </a:lnTo>
                <a:lnTo>
                  <a:pt x="1534353" y="21148"/>
                </a:lnTo>
                <a:lnTo>
                  <a:pt x="1511456" y="5680"/>
                </a:lnTo>
                <a:lnTo>
                  <a:pt x="1483499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03999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>
            <a:extLst>
              <a:ext uri="{FF2B5EF4-FFF2-40B4-BE49-F238E27FC236}">
                <a16:creationId xmlns:a16="http://schemas.microsoft.com/office/drawing/2014/main" id="{A49A3C28-E411-5342-83EF-444F02657A41}"/>
              </a:ext>
            </a:extLst>
          </p:cNvPr>
          <p:cNvSpPr/>
          <p:nvPr/>
        </p:nvSpPr>
        <p:spPr>
          <a:xfrm>
            <a:off x="4056604" y="5204706"/>
            <a:ext cx="1081405" cy="288290"/>
          </a:xfrm>
          <a:custGeom>
            <a:avLst/>
            <a:gdLst/>
            <a:ahLst/>
            <a:cxnLst/>
            <a:rect l="l" t="t" r="r" b="b"/>
            <a:pathLst>
              <a:path w="1081404" h="288289">
                <a:moveTo>
                  <a:pt x="1009370" y="0"/>
                </a:move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1" y="243956"/>
                </a:lnTo>
                <a:lnTo>
                  <a:pt x="21150" y="266849"/>
                </a:lnTo>
                <a:lnTo>
                  <a:pt x="44046" y="282317"/>
                </a:lnTo>
                <a:lnTo>
                  <a:pt x="72009" y="287997"/>
                </a:lnTo>
                <a:lnTo>
                  <a:pt x="1009370" y="287997"/>
                </a:lnTo>
                <a:lnTo>
                  <a:pt x="1037325" y="282317"/>
                </a:lnTo>
                <a:lnTo>
                  <a:pt x="1060218" y="266849"/>
                </a:lnTo>
                <a:lnTo>
                  <a:pt x="1075686" y="243956"/>
                </a:lnTo>
                <a:lnTo>
                  <a:pt x="1081366" y="216001"/>
                </a:lnTo>
                <a:lnTo>
                  <a:pt x="1081366" y="71996"/>
                </a:lnTo>
                <a:lnTo>
                  <a:pt x="1075686" y="44041"/>
                </a:lnTo>
                <a:lnTo>
                  <a:pt x="1060218" y="21148"/>
                </a:lnTo>
                <a:lnTo>
                  <a:pt x="1037325" y="5680"/>
                </a:lnTo>
                <a:lnTo>
                  <a:pt x="100937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>
            <a:extLst>
              <a:ext uri="{FF2B5EF4-FFF2-40B4-BE49-F238E27FC236}">
                <a16:creationId xmlns:a16="http://schemas.microsoft.com/office/drawing/2014/main" id="{6627EDEA-5775-E442-B172-CF74EC9E05AA}"/>
              </a:ext>
            </a:extLst>
          </p:cNvPr>
          <p:cNvSpPr txBox="1"/>
          <p:nvPr/>
        </p:nvSpPr>
        <p:spPr>
          <a:xfrm>
            <a:off x="4302750" y="5255236"/>
            <a:ext cx="582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outils</a:t>
            </a:r>
            <a:endParaRPr sz="1000">
              <a:latin typeface="Arial"/>
              <a:cs typeface="Arial"/>
            </a:endParaRPr>
          </a:p>
        </p:txBody>
      </p:sp>
      <p:sp>
        <p:nvSpPr>
          <p:cNvPr id="95" name="object 95">
            <a:extLst>
              <a:ext uri="{FF2B5EF4-FFF2-40B4-BE49-F238E27FC236}">
                <a16:creationId xmlns:a16="http://schemas.microsoft.com/office/drawing/2014/main" id="{4E18E4BB-7005-3842-8566-4E1EDAC4E665}"/>
              </a:ext>
            </a:extLst>
          </p:cNvPr>
          <p:cNvSpPr/>
          <p:nvPr/>
        </p:nvSpPr>
        <p:spPr>
          <a:xfrm>
            <a:off x="534687" y="5917326"/>
            <a:ext cx="1081405" cy="252095"/>
          </a:xfrm>
          <a:custGeom>
            <a:avLst/>
            <a:gdLst/>
            <a:ahLst/>
            <a:cxnLst/>
            <a:rect l="l" t="t" r="r" b="b"/>
            <a:pathLst>
              <a:path w="1081405" h="252095">
                <a:moveTo>
                  <a:pt x="100935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009357" y="251993"/>
                </a:lnTo>
                <a:lnTo>
                  <a:pt x="1037312" y="246312"/>
                </a:lnTo>
                <a:lnTo>
                  <a:pt x="1060205" y="230844"/>
                </a:lnTo>
                <a:lnTo>
                  <a:pt x="1075673" y="207952"/>
                </a:lnTo>
                <a:lnTo>
                  <a:pt x="1081354" y="179997"/>
                </a:lnTo>
                <a:lnTo>
                  <a:pt x="1081354" y="71996"/>
                </a:lnTo>
                <a:lnTo>
                  <a:pt x="1075673" y="44041"/>
                </a:lnTo>
                <a:lnTo>
                  <a:pt x="1060205" y="21148"/>
                </a:lnTo>
                <a:lnTo>
                  <a:pt x="1037312" y="5680"/>
                </a:lnTo>
                <a:lnTo>
                  <a:pt x="10093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>
            <a:extLst>
              <a:ext uri="{FF2B5EF4-FFF2-40B4-BE49-F238E27FC236}">
                <a16:creationId xmlns:a16="http://schemas.microsoft.com/office/drawing/2014/main" id="{AC0E8FD3-212F-1C4D-8646-ACE8C7A1D305}"/>
              </a:ext>
            </a:extLst>
          </p:cNvPr>
          <p:cNvSpPr txBox="1"/>
          <p:nvPr/>
        </p:nvSpPr>
        <p:spPr>
          <a:xfrm>
            <a:off x="830553" y="5949855"/>
            <a:ext cx="477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97" name="object 97">
            <a:extLst>
              <a:ext uri="{FF2B5EF4-FFF2-40B4-BE49-F238E27FC236}">
                <a16:creationId xmlns:a16="http://schemas.microsoft.com/office/drawing/2014/main" id="{BC53412D-8AFB-864E-99AC-77C4047DBC10}"/>
              </a:ext>
            </a:extLst>
          </p:cNvPr>
          <p:cNvSpPr/>
          <p:nvPr/>
        </p:nvSpPr>
        <p:spPr>
          <a:xfrm>
            <a:off x="534687" y="5917326"/>
            <a:ext cx="1081405" cy="252095"/>
          </a:xfrm>
          <a:custGeom>
            <a:avLst/>
            <a:gdLst/>
            <a:ahLst/>
            <a:cxnLst/>
            <a:rect l="l" t="t" r="r" b="b"/>
            <a:pathLst>
              <a:path w="1081405" h="252095">
                <a:moveTo>
                  <a:pt x="0" y="179997"/>
                </a:move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009357" y="251993"/>
                </a:lnTo>
                <a:lnTo>
                  <a:pt x="1037312" y="246312"/>
                </a:lnTo>
                <a:lnTo>
                  <a:pt x="1060205" y="230844"/>
                </a:lnTo>
                <a:lnTo>
                  <a:pt x="1075673" y="207952"/>
                </a:lnTo>
                <a:lnTo>
                  <a:pt x="1081354" y="179997"/>
                </a:lnTo>
                <a:lnTo>
                  <a:pt x="1081354" y="71996"/>
                </a:lnTo>
                <a:lnTo>
                  <a:pt x="1075673" y="44041"/>
                </a:lnTo>
                <a:lnTo>
                  <a:pt x="1060205" y="21148"/>
                </a:lnTo>
                <a:lnTo>
                  <a:pt x="1037312" y="5680"/>
                </a:lnTo>
                <a:lnTo>
                  <a:pt x="1009357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>
            <a:extLst>
              <a:ext uri="{FF2B5EF4-FFF2-40B4-BE49-F238E27FC236}">
                <a16:creationId xmlns:a16="http://schemas.microsoft.com/office/drawing/2014/main" id="{C659E1A4-7136-404F-8EA3-63FDFB027AE6}"/>
              </a:ext>
            </a:extLst>
          </p:cNvPr>
          <p:cNvSpPr/>
          <p:nvPr/>
        </p:nvSpPr>
        <p:spPr>
          <a:xfrm>
            <a:off x="363175" y="8021742"/>
            <a:ext cx="6408420" cy="288290"/>
          </a:xfrm>
          <a:custGeom>
            <a:avLst/>
            <a:gdLst/>
            <a:ahLst/>
            <a:cxnLst/>
            <a:rect l="l" t="t" r="r" b="b"/>
            <a:pathLst>
              <a:path w="6408420" h="288290">
                <a:moveTo>
                  <a:pt x="633599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6335991" y="287997"/>
                </a:lnTo>
                <a:lnTo>
                  <a:pt x="6363954" y="282317"/>
                </a:lnTo>
                <a:lnTo>
                  <a:pt x="6386850" y="266849"/>
                </a:lnTo>
                <a:lnTo>
                  <a:pt x="6402319" y="243956"/>
                </a:lnTo>
                <a:lnTo>
                  <a:pt x="6408000" y="216001"/>
                </a:lnTo>
                <a:lnTo>
                  <a:pt x="6408000" y="71996"/>
                </a:lnTo>
                <a:lnTo>
                  <a:pt x="6402319" y="44041"/>
                </a:lnTo>
                <a:lnTo>
                  <a:pt x="6386850" y="21148"/>
                </a:lnTo>
                <a:lnTo>
                  <a:pt x="6363954" y="5680"/>
                </a:lnTo>
                <a:lnTo>
                  <a:pt x="633599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>
            <a:extLst>
              <a:ext uri="{FF2B5EF4-FFF2-40B4-BE49-F238E27FC236}">
                <a16:creationId xmlns:a16="http://schemas.microsoft.com/office/drawing/2014/main" id="{B7E4376F-E51C-F34D-90D7-1B8DD7E38331}"/>
              </a:ext>
            </a:extLst>
          </p:cNvPr>
          <p:cNvSpPr txBox="1"/>
          <p:nvPr/>
        </p:nvSpPr>
        <p:spPr>
          <a:xfrm>
            <a:off x="3102317" y="8060157"/>
            <a:ext cx="918844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Performance</a:t>
            </a:r>
            <a:endParaRPr sz="1150">
              <a:latin typeface="Arial"/>
              <a:cs typeface="Arial"/>
            </a:endParaRPr>
          </a:p>
        </p:txBody>
      </p:sp>
      <p:sp>
        <p:nvSpPr>
          <p:cNvPr id="100" name="object 100">
            <a:extLst>
              <a:ext uri="{FF2B5EF4-FFF2-40B4-BE49-F238E27FC236}">
                <a16:creationId xmlns:a16="http://schemas.microsoft.com/office/drawing/2014/main" id="{52108CBC-D0ED-494C-B467-CE10F525FCAA}"/>
              </a:ext>
            </a:extLst>
          </p:cNvPr>
          <p:cNvSpPr/>
          <p:nvPr/>
        </p:nvSpPr>
        <p:spPr>
          <a:xfrm>
            <a:off x="542569" y="7372405"/>
            <a:ext cx="828040" cy="504190"/>
          </a:xfrm>
          <a:custGeom>
            <a:avLst/>
            <a:gdLst/>
            <a:ahLst/>
            <a:cxnLst/>
            <a:rect l="l" t="t" r="r" b="b"/>
            <a:pathLst>
              <a:path w="828040" h="504190">
                <a:moveTo>
                  <a:pt x="75599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432003"/>
                </a:ln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755992" y="504012"/>
                </a:lnTo>
                <a:lnTo>
                  <a:pt x="783955" y="498329"/>
                </a:lnTo>
                <a:lnTo>
                  <a:pt x="806851" y="482857"/>
                </a:lnTo>
                <a:lnTo>
                  <a:pt x="822320" y="459960"/>
                </a:lnTo>
                <a:lnTo>
                  <a:pt x="828001" y="432003"/>
                </a:lnTo>
                <a:lnTo>
                  <a:pt x="828001" y="71996"/>
                </a:lnTo>
                <a:lnTo>
                  <a:pt x="822320" y="44041"/>
                </a:lnTo>
                <a:lnTo>
                  <a:pt x="806851" y="21148"/>
                </a:lnTo>
                <a:lnTo>
                  <a:pt x="783955" y="5680"/>
                </a:lnTo>
                <a:lnTo>
                  <a:pt x="75599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>
            <a:extLst>
              <a:ext uri="{FF2B5EF4-FFF2-40B4-BE49-F238E27FC236}">
                <a16:creationId xmlns:a16="http://schemas.microsoft.com/office/drawing/2014/main" id="{0A73DDD8-D7BA-C04B-B757-126F5799A8F8}"/>
              </a:ext>
            </a:extLst>
          </p:cNvPr>
          <p:cNvSpPr txBox="1"/>
          <p:nvPr/>
        </p:nvSpPr>
        <p:spPr>
          <a:xfrm>
            <a:off x="651111" y="7530942"/>
            <a:ext cx="604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Motivation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2" name="object 102">
            <a:extLst>
              <a:ext uri="{FF2B5EF4-FFF2-40B4-BE49-F238E27FC236}">
                <a16:creationId xmlns:a16="http://schemas.microsoft.com/office/drawing/2014/main" id="{0BD679D5-D1EB-E044-894A-9CCF5E5D599A}"/>
              </a:ext>
            </a:extLst>
          </p:cNvPr>
          <p:cNvSpPr/>
          <p:nvPr/>
        </p:nvSpPr>
        <p:spPr>
          <a:xfrm>
            <a:off x="1766873" y="7372405"/>
            <a:ext cx="900430" cy="504190"/>
          </a:xfrm>
          <a:custGeom>
            <a:avLst/>
            <a:gdLst/>
            <a:ahLst/>
            <a:cxnLst/>
            <a:rect l="l" t="t" r="r" b="b"/>
            <a:pathLst>
              <a:path w="900430" h="504190">
                <a:moveTo>
                  <a:pt x="82800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432003"/>
                </a:ln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828001" y="504012"/>
                </a:lnTo>
                <a:lnTo>
                  <a:pt x="855956" y="498329"/>
                </a:lnTo>
                <a:lnTo>
                  <a:pt x="878849" y="482857"/>
                </a:lnTo>
                <a:lnTo>
                  <a:pt x="894317" y="459960"/>
                </a:lnTo>
                <a:lnTo>
                  <a:pt x="899998" y="432003"/>
                </a:lnTo>
                <a:lnTo>
                  <a:pt x="899998" y="71996"/>
                </a:lnTo>
                <a:lnTo>
                  <a:pt x="894317" y="44041"/>
                </a:lnTo>
                <a:lnTo>
                  <a:pt x="878849" y="21148"/>
                </a:lnTo>
                <a:lnTo>
                  <a:pt x="855956" y="5680"/>
                </a:lnTo>
                <a:lnTo>
                  <a:pt x="8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>
            <a:extLst>
              <a:ext uri="{FF2B5EF4-FFF2-40B4-BE49-F238E27FC236}">
                <a16:creationId xmlns:a16="http://schemas.microsoft.com/office/drawing/2014/main" id="{48B42B8B-7763-4940-9575-7890A1EC9D1B}"/>
              </a:ext>
            </a:extLst>
          </p:cNvPr>
          <p:cNvSpPr txBox="1"/>
          <p:nvPr/>
        </p:nvSpPr>
        <p:spPr>
          <a:xfrm>
            <a:off x="1864029" y="7454742"/>
            <a:ext cx="7035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16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Satisfaction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besoins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4" name="object 104">
            <a:extLst>
              <a:ext uri="{FF2B5EF4-FFF2-40B4-BE49-F238E27FC236}">
                <a16:creationId xmlns:a16="http://schemas.microsoft.com/office/drawing/2014/main" id="{20AFD10C-5D17-D741-B74C-EDB44B145F0D}"/>
              </a:ext>
            </a:extLst>
          </p:cNvPr>
          <p:cNvSpPr/>
          <p:nvPr/>
        </p:nvSpPr>
        <p:spPr>
          <a:xfrm>
            <a:off x="3063177" y="7372405"/>
            <a:ext cx="864235" cy="504190"/>
          </a:xfrm>
          <a:custGeom>
            <a:avLst/>
            <a:gdLst/>
            <a:ahLst/>
            <a:cxnLst/>
            <a:rect l="l" t="t" r="r" b="b"/>
            <a:pathLst>
              <a:path w="864235" h="504190">
                <a:moveTo>
                  <a:pt x="791997" y="0"/>
                </a:move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432003"/>
                </a:lnTo>
                <a:lnTo>
                  <a:pt x="5681" y="459960"/>
                </a:lnTo>
                <a:lnTo>
                  <a:pt x="21150" y="482857"/>
                </a:lnTo>
                <a:lnTo>
                  <a:pt x="44046" y="498329"/>
                </a:lnTo>
                <a:lnTo>
                  <a:pt x="72009" y="504012"/>
                </a:lnTo>
                <a:lnTo>
                  <a:pt x="791997" y="504012"/>
                </a:lnTo>
                <a:lnTo>
                  <a:pt x="819959" y="498329"/>
                </a:lnTo>
                <a:lnTo>
                  <a:pt x="842856" y="482857"/>
                </a:lnTo>
                <a:lnTo>
                  <a:pt x="858325" y="459960"/>
                </a:lnTo>
                <a:lnTo>
                  <a:pt x="864006" y="432003"/>
                </a:lnTo>
                <a:lnTo>
                  <a:pt x="864006" y="71996"/>
                </a:lnTo>
                <a:lnTo>
                  <a:pt x="858325" y="44041"/>
                </a:lnTo>
                <a:lnTo>
                  <a:pt x="842856" y="21148"/>
                </a:lnTo>
                <a:lnTo>
                  <a:pt x="819959" y="5680"/>
                </a:lnTo>
                <a:lnTo>
                  <a:pt x="791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>
            <a:extLst>
              <a:ext uri="{FF2B5EF4-FFF2-40B4-BE49-F238E27FC236}">
                <a16:creationId xmlns:a16="http://schemas.microsoft.com/office/drawing/2014/main" id="{776F0C60-AE0D-F044-9B83-DB4A989AB27C}"/>
              </a:ext>
            </a:extLst>
          </p:cNvPr>
          <p:cNvSpPr txBox="1"/>
          <p:nvPr/>
        </p:nvSpPr>
        <p:spPr>
          <a:xfrm>
            <a:off x="3180134" y="7454742"/>
            <a:ext cx="6254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610" marR="5080" indent="-4254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Conditions  de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6" name="object 106">
            <a:extLst>
              <a:ext uri="{FF2B5EF4-FFF2-40B4-BE49-F238E27FC236}">
                <a16:creationId xmlns:a16="http://schemas.microsoft.com/office/drawing/2014/main" id="{31C1FAC0-B0C4-AA45-BDD9-30D087778820}"/>
              </a:ext>
            </a:extLst>
          </p:cNvPr>
          <p:cNvSpPr/>
          <p:nvPr/>
        </p:nvSpPr>
        <p:spPr>
          <a:xfrm>
            <a:off x="4323486" y="7372405"/>
            <a:ext cx="864235" cy="504190"/>
          </a:xfrm>
          <a:custGeom>
            <a:avLst/>
            <a:gdLst/>
            <a:ahLst/>
            <a:cxnLst/>
            <a:rect l="l" t="t" r="r" b="b"/>
            <a:pathLst>
              <a:path w="864235" h="504190">
                <a:moveTo>
                  <a:pt x="79199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432003"/>
                </a:ln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791997" y="504012"/>
                </a:lnTo>
                <a:lnTo>
                  <a:pt x="819954" y="498329"/>
                </a:lnTo>
                <a:lnTo>
                  <a:pt x="842851" y="482857"/>
                </a:lnTo>
                <a:lnTo>
                  <a:pt x="858323" y="459960"/>
                </a:lnTo>
                <a:lnTo>
                  <a:pt x="864006" y="432003"/>
                </a:lnTo>
                <a:lnTo>
                  <a:pt x="864006" y="71996"/>
                </a:lnTo>
                <a:lnTo>
                  <a:pt x="858323" y="44041"/>
                </a:lnTo>
                <a:lnTo>
                  <a:pt x="842851" y="21148"/>
                </a:lnTo>
                <a:lnTo>
                  <a:pt x="819954" y="5680"/>
                </a:lnTo>
                <a:lnTo>
                  <a:pt x="791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>
            <a:extLst>
              <a:ext uri="{FF2B5EF4-FFF2-40B4-BE49-F238E27FC236}">
                <a16:creationId xmlns:a16="http://schemas.microsoft.com/office/drawing/2014/main" id="{92F5BC68-A705-AA43-A08A-043043CF1EFF}"/>
              </a:ext>
            </a:extLst>
          </p:cNvPr>
          <p:cNvSpPr txBox="1"/>
          <p:nvPr/>
        </p:nvSpPr>
        <p:spPr>
          <a:xfrm>
            <a:off x="4369873" y="7454742"/>
            <a:ext cx="7670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413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Satisfaction/  Insatisfaction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8" name="object 108">
            <a:extLst>
              <a:ext uri="{FF2B5EF4-FFF2-40B4-BE49-F238E27FC236}">
                <a16:creationId xmlns:a16="http://schemas.microsoft.com/office/drawing/2014/main" id="{3B73F1B6-678B-BB4B-82AE-2BE092481382}"/>
              </a:ext>
            </a:extLst>
          </p:cNvPr>
          <p:cNvSpPr/>
          <p:nvPr/>
        </p:nvSpPr>
        <p:spPr>
          <a:xfrm>
            <a:off x="5583793" y="7372405"/>
            <a:ext cx="1008380" cy="504190"/>
          </a:xfrm>
          <a:custGeom>
            <a:avLst/>
            <a:gdLst/>
            <a:ahLst/>
            <a:cxnLst/>
            <a:rect l="l" t="t" r="r" b="b"/>
            <a:pathLst>
              <a:path w="1008379" h="504190">
                <a:moveTo>
                  <a:pt x="93599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432003"/>
                </a:ln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935990" y="504012"/>
                </a:lnTo>
                <a:lnTo>
                  <a:pt x="963947" y="498329"/>
                </a:lnTo>
                <a:lnTo>
                  <a:pt x="986843" y="482857"/>
                </a:lnTo>
                <a:lnTo>
                  <a:pt x="1002316" y="459960"/>
                </a:lnTo>
                <a:lnTo>
                  <a:pt x="1007999" y="432003"/>
                </a:lnTo>
                <a:lnTo>
                  <a:pt x="1007999" y="71996"/>
                </a:lnTo>
                <a:lnTo>
                  <a:pt x="1002316" y="44041"/>
                </a:lnTo>
                <a:lnTo>
                  <a:pt x="986843" y="21148"/>
                </a:lnTo>
                <a:lnTo>
                  <a:pt x="963947" y="5680"/>
                </a:lnTo>
                <a:lnTo>
                  <a:pt x="93599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>
            <a:extLst>
              <a:ext uri="{FF2B5EF4-FFF2-40B4-BE49-F238E27FC236}">
                <a16:creationId xmlns:a16="http://schemas.microsoft.com/office/drawing/2014/main" id="{230C5814-08CE-CE4B-8F2C-387E35AD4CE2}"/>
              </a:ext>
            </a:extLst>
          </p:cNvPr>
          <p:cNvSpPr txBox="1"/>
          <p:nvPr/>
        </p:nvSpPr>
        <p:spPr>
          <a:xfrm>
            <a:off x="5643568" y="7454742"/>
            <a:ext cx="8794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889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Comparaison  avec les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autres</a:t>
            </a:r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2334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F8513422-B7F8-D94E-9894-6A57D3E2D906}"/>
              </a:ext>
            </a:extLst>
          </p:cNvPr>
          <p:cNvSpPr/>
          <p:nvPr/>
        </p:nvSpPr>
        <p:spPr>
          <a:xfrm>
            <a:off x="950789" y="7769744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7A21D29C-A1AF-E64A-B824-3EFD85E3AC62}"/>
              </a:ext>
            </a:extLst>
          </p:cNvPr>
          <p:cNvSpPr/>
          <p:nvPr/>
        </p:nvSpPr>
        <p:spPr>
          <a:xfrm>
            <a:off x="888495" y="7954755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D0E982C8-DE27-1740-9E12-33484FD739DA}"/>
              </a:ext>
            </a:extLst>
          </p:cNvPr>
          <p:cNvSpPr/>
          <p:nvPr/>
        </p:nvSpPr>
        <p:spPr>
          <a:xfrm>
            <a:off x="2208253" y="7769744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432B59BA-C2DF-6E42-B0E1-4E64DB5BF128}"/>
              </a:ext>
            </a:extLst>
          </p:cNvPr>
          <p:cNvSpPr/>
          <p:nvPr/>
        </p:nvSpPr>
        <p:spPr>
          <a:xfrm>
            <a:off x="2145959" y="7954755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D5FAEB3A-B16C-FC4A-A4FE-2583BCE9BD30}"/>
              </a:ext>
            </a:extLst>
          </p:cNvPr>
          <p:cNvSpPr/>
          <p:nvPr/>
        </p:nvSpPr>
        <p:spPr>
          <a:xfrm>
            <a:off x="3501714" y="7769744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F6FDACA6-DB26-4F47-8BBD-CCB199239AAE}"/>
              </a:ext>
            </a:extLst>
          </p:cNvPr>
          <p:cNvSpPr/>
          <p:nvPr/>
        </p:nvSpPr>
        <p:spPr>
          <a:xfrm>
            <a:off x="3439421" y="7954755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2C164E09-2FEC-1544-A9E1-14A8D94EBDEA}"/>
              </a:ext>
            </a:extLst>
          </p:cNvPr>
          <p:cNvSpPr/>
          <p:nvPr/>
        </p:nvSpPr>
        <p:spPr>
          <a:xfrm>
            <a:off x="4749208" y="7769744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14D98CA2-6849-1744-AC7C-B9FA83EBC6DA}"/>
              </a:ext>
            </a:extLst>
          </p:cNvPr>
          <p:cNvSpPr/>
          <p:nvPr/>
        </p:nvSpPr>
        <p:spPr>
          <a:xfrm>
            <a:off x="4686914" y="7954755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22941685-0513-BE47-BF28-E01595925CAA}"/>
              </a:ext>
            </a:extLst>
          </p:cNvPr>
          <p:cNvSpPr/>
          <p:nvPr/>
        </p:nvSpPr>
        <p:spPr>
          <a:xfrm>
            <a:off x="6087794" y="7769744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4D534059-6284-0C44-BC67-19620C2B00C5}"/>
              </a:ext>
            </a:extLst>
          </p:cNvPr>
          <p:cNvSpPr/>
          <p:nvPr/>
        </p:nvSpPr>
        <p:spPr>
          <a:xfrm>
            <a:off x="6025501" y="7954755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99C18430-8674-ED47-A407-E249E7F0A184}"/>
              </a:ext>
            </a:extLst>
          </p:cNvPr>
          <p:cNvSpPr/>
          <p:nvPr/>
        </p:nvSpPr>
        <p:spPr>
          <a:xfrm>
            <a:off x="1075364" y="4946400"/>
            <a:ext cx="0" cy="907415"/>
          </a:xfrm>
          <a:custGeom>
            <a:avLst/>
            <a:gdLst/>
            <a:ahLst/>
            <a:cxnLst/>
            <a:rect l="l" t="t" r="r" b="b"/>
            <a:pathLst>
              <a:path h="907414">
                <a:moveTo>
                  <a:pt x="0" y="0"/>
                </a:moveTo>
                <a:lnTo>
                  <a:pt x="0" y="90690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E14CE1CE-88AB-044C-89B6-C8E73D8646A7}"/>
              </a:ext>
            </a:extLst>
          </p:cNvPr>
          <p:cNvSpPr/>
          <p:nvPr/>
        </p:nvSpPr>
        <p:spPr>
          <a:xfrm>
            <a:off x="1013071" y="585239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E1859C4D-BC79-4F44-9E96-C3A44F75072E}"/>
              </a:ext>
            </a:extLst>
          </p:cNvPr>
          <p:cNvSpPr/>
          <p:nvPr/>
        </p:nvSpPr>
        <p:spPr>
          <a:xfrm>
            <a:off x="4233221" y="5432895"/>
            <a:ext cx="148590" cy="267335"/>
          </a:xfrm>
          <a:custGeom>
            <a:avLst/>
            <a:gdLst/>
            <a:ahLst/>
            <a:cxnLst/>
            <a:rect l="l" t="t" r="r" b="b"/>
            <a:pathLst>
              <a:path w="148589" h="267335">
                <a:moveTo>
                  <a:pt x="147980" y="0"/>
                </a:moveTo>
                <a:lnTo>
                  <a:pt x="0" y="26718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5EB20E6C-BE76-744E-ABD3-A0A35231242F}"/>
              </a:ext>
            </a:extLst>
          </p:cNvPr>
          <p:cNvSpPr/>
          <p:nvPr/>
        </p:nvSpPr>
        <p:spPr>
          <a:xfrm>
            <a:off x="4179180" y="5669093"/>
            <a:ext cx="109220" cy="88900"/>
          </a:xfrm>
          <a:custGeom>
            <a:avLst/>
            <a:gdLst/>
            <a:ahLst/>
            <a:cxnLst/>
            <a:rect l="l" t="t" r="r" b="b"/>
            <a:pathLst>
              <a:path w="109220" h="88900">
                <a:moveTo>
                  <a:pt x="0" y="0"/>
                </a:moveTo>
                <a:lnTo>
                  <a:pt x="22021" y="88785"/>
                </a:lnTo>
                <a:lnTo>
                  <a:pt x="108965" y="6036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493A0474-AD49-E540-9EAC-C424F7C8AE09}"/>
              </a:ext>
            </a:extLst>
          </p:cNvPr>
          <p:cNvSpPr/>
          <p:nvPr/>
        </p:nvSpPr>
        <p:spPr>
          <a:xfrm>
            <a:off x="4829045" y="5432895"/>
            <a:ext cx="148590" cy="267335"/>
          </a:xfrm>
          <a:custGeom>
            <a:avLst/>
            <a:gdLst/>
            <a:ahLst/>
            <a:cxnLst/>
            <a:rect l="l" t="t" r="r" b="b"/>
            <a:pathLst>
              <a:path w="148589" h="267335">
                <a:moveTo>
                  <a:pt x="0" y="0"/>
                </a:moveTo>
                <a:lnTo>
                  <a:pt x="147980" y="26718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F8144E4A-B866-D54D-9608-08877849C622}"/>
              </a:ext>
            </a:extLst>
          </p:cNvPr>
          <p:cNvSpPr/>
          <p:nvPr/>
        </p:nvSpPr>
        <p:spPr>
          <a:xfrm>
            <a:off x="4922100" y="5669093"/>
            <a:ext cx="109220" cy="88900"/>
          </a:xfrm>
          <a:custGeom>
            <a:avLst/>
            <a:gdLst/>
            <a:ahLst/>
            <a:cxnLst/>
            <a:rect l="l" t="t" r="r" b="b"/>
            <a:pathLst>
              <a:path w="109220" h="88900">
                <a:moveTo>
                  <a:pt x="108966" y="0"/>
                </a:moveTo>
                <a:lnTo>
                  <a:pt x="0" y="60363"/>
                </a:lnTo>
                <a:lnTo>
                  <a:pt x="86944" y="88785"/>
                </a:lnTo>
                <a:lnTo>
                  <a:pt x="10896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A4840549-B813-CB49-AC15-421EEDB7FA26}"/>
              </a:ext>
            </a:extLst>
          </p:cNvPr>
          <p:cNvSpPr/>
          <p:nvPr/>
        </p:nvSpPr>
        <p:spPr>
          <a:xfrm>
            <a:off x="4597285" y="4946400"/>
            <a:ext cx="0" cy="294640"/>
          </a:xfrm>
          <a:custGeom>
            <a:avLst/>
            <a:gdLst/>
            <a:ahLst/>
            <a:cxnLst/>
            <a:rect l="l" t="t" r="r" b="b"/>
            <a:pathLst>
              <a:path h="294639">
                <a:moveTo>
                  <a:pt x="0" y="0"/>
                </a:moveTo>
                <a:lnTo>
                  <a:pt x="0" y="29430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20FA909E-85D0-FF47-8CAB-590EADB338D6}"/>
              </a:ext>
            </a:extLst>
          </p:cNvPr>
          <p:cNvSpPr/>
          <p:nvPr/>
        </p:nvSpPr>
        <p:spPr>
          <a:xfrm>
            <a:off x="1075364" y="6130141"/>
            <a:ext cx="0" cy="258445"/>
          </a:xfrm>
          <a:custGeom>
            <a:avLst/>
            <a:gdLst/>
            <a:ahLst/>
            <a:cxnLst/>
            <a:rect l="l" t="t" r="r" b="b"/>
            <a:pathLst>
              <a:path h="258445">
                <a:moveTo>
                  <a:pt x="0" y="0"/>
                </a:moveTo>
                <a:lnTo>
                  <a:pt x="0" y="2580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D311430E-13CB-E845-9A9D-3F963F7BE385}"/>
              </a:ext>
            </a:extLst>
          </p:cNvPr>
          <p:cNvSpPr/>
          <p:nvPr/>
        </p:nvSpPr>
        <p:spPr>
          <a:xfrm>
            <a:off x="1013071" y="6387235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819F65FA-8CEE-AE40-B137-0961A70E1AC3}"/>
              </a:ext>
            </a:extLst>
          </p:cNvPr>
          <p:cNvSpPr/>
          <p:nvPr/>
        </p:nvSpPr>
        <p:spPr>
          <a:xfrm>
            <a:off x="5057917" y="5348706"/>
            <a:ext cx="315595" cy="0"/>
          </a:xfrm>
          <a:custGeom>
            <a:avLst/>
            <a:gdLst/>
            <a:ahLst/>
            <a:cxnLst/>
            <a:rect l="l" t="t" r="r" b="b"/>
            <a:pathLst>
              <a:path w="315595">
                <a:moveTo>
                  <a:pt x="0" y="0"/>
                </a:moveTo>
                <a:lnTo>
                  <a:pt x="315531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2A2E49B9-B9F3-284B-A273-91F71AEF18E6}"/>
              </a:ext>
            </a:extLst>
          </p:cNvPr>
          <p:cNvSpPr/>
          <p:nvPr/>
        </p:nvSpPr>
        <p:spPr>
          <a:xfrm>
            <a:off x="5372526" y="5286413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E0E00FA7-76C6-024B-B626-D34269FABFD9}"/>
              </a:ext>
            </a:extLst>
          </p:cNvPr>
          <p:cNvSpPr/>
          <p:nvPr/>
        </p:nvSpPr>
        <p:spPr>
          <a:xfrm>
            <a:off x="1777361" y="6580228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>
                <a:moveTo>
                  <a:pt x="0" y="0"/>
                </a:moveTo>
                <a:lnTo>
                  <a:pt x="29211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9FC65154-9043-0342-8B80-EF96770793BD}"/>
              </a:ext>
            </a:extLst>
          </p:cNvPr>
          <p:cNvSpPr/>
          <p:nvPr/>
        </p:nvSpPr>
        <p:spPr>
          <a:xfrm>
            <a:off x="2068560" y="6517934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9F73A02E-BE70-D646-825C-B390EFE8448C}"/>
              </a:ext>
            </a:extLst>
          </p:cNvPr>
          <p:cNvSpPr/>
          <p:nvPr/>
        </p:nvSpPr>
        <p:spPr>
          <a:xfrm>
            <a:off x="3666864" y="6580228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>
                <a:moveTo>
                  <a:pt x="0" y="0"/>
                </a:moveTo>
                <a:lnTo>
                  <a:pt x="29211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ECD23D5F-D7D9-154D-80CB-F5025DD06C61}"/>
              </a:ext>
            </a:extLst>
          </p:cNvPr>
          <p:cNvSpPr/>
          <p:nvPr/>
        </p:nvSpPr>
        <p:spPr>
          <a:xfrm>
            <a:off x="3958064" y="6517934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2F8C398C-FC63-E242-97A2-95133918ED87}"/>
              </a:ext>
            </a:extLst>
          </p:cNvPr>
          <p:cNvSpPr/>
          <p:nvPr/>
        </p:nvSpPr>
        <p:spPr>
          <a:xfrm>
            <a:off x="3973614" y="1816786"/>
            <a:ext cx="12700" cy="57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5D6757DA-718D-FB4E-A2AA-80222B589B25}"/>
              </a:ext>
            </a:extLst>
          </p:cNvPr>
          <p:cNvSpPr/>
          <p:nvPr/>
        </p:nvSpPr>
        <p:spPr>
          <a:xfrm>
            <a:off x="5401564" y="1816786"/>
            <a:ext cx="12700" cy="57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E1488827-94E2-ED4B-ACCA-C6299E98E433}"/>
              </a:ext>
            </a:extLst>
          </p:cNvPr>
          <p:cNvSpPr/>
          <p:nvPr/>
        </p:nvSpPr>
        <p:spPr>
          <a:xfrm>
            <a:off x="3973615" y="1748691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5FE0C1B6-3FEA-604D-9D1B-A2314236BB50}"/>
              </a:ext>
            </a:extLst>
          </p:cNvPr>
          <p:cNvSpPr/>
          <p:nvPr/>
        </p:nvSpPr>
        <p:spPr>
          <a:xfrm>
            <a:off x="3911321" y="196731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8AE74A9E-D2A5-E54B-BCDC-EE03DC8DC41A}"/>
              </a:ext>
            </a:extLst>
          </p:cNvPr>
          <p:cNvSpPr/>
          <p:nvPr/>
        </p:nvSpPr>
        <p:spPr>
          <a:xfrm>
            <a:off x="1438730" y="2579276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3D782515-5EF2-9F48-A674-EB19023F1790}"/>
              </a:ext>
            </a:extLst>
          </p:cNvPr>
          <p:cNvSpPr/>
          <p:nvPr/>
        </p:nvSpPr>
        <p:spPr>
          <a:xfrm>
            <a:off x="1376437" y="2797904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9BFAD7EC-70C0-8148-8A0D-3215AD4E020D}"/>
              </a:ext>
            </a:extLst>
          </p:cNvPr>
          <p:cNvSpPr/>
          <p:nvPr/>
        </p:nvSpPr>
        <p:spPr>
          <a:xfrm>
            <a:off x="719998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7116A150-1A4C-B64A-BBFB-169A695871A7}"/>
              </a:ext>
            </a:extLst>
          </p:cNvPr>
          <p:cNvSpPr/>
          <p:nvPr/>
        </p:nvSpPr>
        <p:spPr>
          <a:xfrm>
            <a:off x="657705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3EAE4DF5-D81D-CF4C-AE7A-C6718E7ED226}"/>
              </a:ext>
            </a:extLst>
          </p:cNvPr>
          <p:cNvSpPr/>
          <p:nvPr/>
        </p:nvSpPr>
        <p:spPr>
          <a:xfrm>
            <a:off x="1589774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D48D975C-2A52-BD45-8742-A62A358F1E46}"/>
              </a:ext>
            </a:extLst>
          </p:cNvPr>
          <p:cNvSpPr/>
          <p:nvPr/>
        </p:nvSpPr>
        <p:spPr>
          <a:xfrm>
            <a:off x="1527481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C54FD73E-FAD0-BC49-95FC-47AC390B6E63}"/>
              </a:ext>
            </a:extLst>
          </p:cNvPr>
          <p:cNvSpPr/>
          <p:nvPr/>
        </p:nvSpPr>
        <p:spPr>
          <a:xfrm>
            <a:off x="2525725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40943FC2-F95A-6E4E-8CDF-FFB0D391914B}"/>
              </a:ext>
            </a:extLst>
          </p:cNvPr>
          <p:cNvSpPr/>
          <p:nvPr/>
        </p:nvSpPr>
        <p:spPr>
          <a:xfrm>
            <a:off x="2463431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9EEB16FC-9ECE-6D47-84E5-4D7E56EA9566}"/>
              </a:ext>
            </a:extLst>
          </p:cNvPr>
          <p:cNvSpPr/>
          <p:nvPr/>
        </p:nvSpPr>
        <p:spPr>
          <a:xfrm>
            <a:off x="3604582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8BB1004E-7A6F-3148-A187-06E2F21A4A26}"/>
              </a:ext>
            </a:extLst>
          </p:cNvPr>
          <p:cNvSpPr/>
          <p:nvPr/>
        </p:nvSpPr>
        <p:spPr>
          <a:xfrm>
            <a:off x="3542289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01CF4E1B-2B40-074D-896E-B297CB2D73AA}"/>
              </a:ext>
            </a:extLst>
          </p:cNvPr>
          <p:cNvSpPr/>
          <p:nvPr/>
        </p:nvSpPr>
        <p:spPr>
          <a:xfrm>
            <a:off x="4787491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C65950AE-E940-6741-A2B9-2F9DEB0CC630}"/>
              </a:ext>
            </a:extLst>
          </p:cNvPr>
          <p:cNvSpPr/>
          <p:nvPr/>
        </p:nvSpPr>
        <p:spPr>
          <a:xfrm>
            <a:off x="4725197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3686BAA3-F498-5F4F-8135-0BCE49027E5B}"/>
              </a:ext>
            </a:extLst>
          </p:cNvPr>
          <p:cNvSpPr/>
          <p:nvPr/>
        </p:nvSpPr>
        <p:spPr>
          <a:xfrm>
            <a:off x="6105211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8E578DBC-03A1-6A42-B830-E9140EA4A6A8}"/>
              </a:ext>
            </a:extLst>
          </p:cNvPr>
          <p:cNvSpPr/>
          <p:nvPr/>
        </p:nvSpPr>
        <p:spPr>
          <a:xfrm>
            <a:off x="6042917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9E112809-22D8-6546-B4C9-DAB2B6D87568}"/>
              </a:ext>
            </a:extLst>
          </p:cNvPr>
          <p:cNvSpPr/>
          <p:nvPr/>
        </p:nvSpPr>
        <p:spPr>
          <a:xfrm>
            <a:off x="4647483" y="2739856"/>
            <a:ext cx="0" cy="62865"/>
          </a:xfrm>
          <a:custGeom>
            <a:avLst/>
            <a:gdLst/>
            <a:ahLst/>
            <a:cxnLst/>
            <a:rect l="l" t="t" r="r" b="b"/>
            <a:pathLst>
              <a:path h="62864">
                <a:moveTo>
                  <a:pt x="0" y="0"/>
                </a:moveTo>
                <a:lnTo>
                  <a:pt x="0" y="6252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>
            <a:extLst>
              <a:ext uri="{FF2B5EF4-FFF2-40B4-BE49-F238E27FC236}">
                <a16:creationId xmlns:a16="http://schemas.microsoft.com/office/drawing/2014/main" id="{4D220668-26DE-BB44-A496-EF9B78BDCC3B}"/>
              </a:ext>
            </a:extLst>
          </p:cNvPr>
          <p:cNvSpPr/>
          <p:nvPr/>
        </p:nvSpPr>
        <p:spPr>
          <a:xfrm>
            <a:off x="4585190" y="280145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>
            <a:extLst>
              <a:ext uri="{FF2B5EF4-FFF2-40B4-BE49-F238E27FC236}">
                <a16:creationId xmlns:a16="http://schemas.microsoft.com/office/drawing/2014/main" id="{791CC22E-A0AF-B44B-A4F1-23E53F01B419}"/>
              </a:ext>
            </a:extLst>
          </p:cNvPr>
          <p:cNvSpPr/>
          <p:nvPr/>
        </p:nvSpPr>
        <p:spPr>
          <a:xfrm>
            <a:off x="5407915" y="1748691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>
            <a:extLst>
              <a:ext uri="{FF2B5EF4-FFF2-40B4-BE49-F238E27FC236}">
                <a16:creationId xmlns:a16="http://schemas.microsoft.com/office/drawing/2014/main" id="{A48DC39F-8C8B-454D-AE5E-FE0AF39A56D3}"/>
              </a:ext>
            </a:extLst>
          </p:cNvPr>
          <p:cNvSpPr/>
          <p:nvPr/>
        </p:nvSpPr>
        <p:spPr>
          <a:xfrm>
            <a:off x="5345621" y="196731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>
            <a:extLst>
              <a:ext uri="{FF2B5EF4-FFF2-40B4-BE49-F238E27FC236}">
                <a16:creationId xmlns:a16="http://schemas.microsoft.com/office/drawing/2014/main" id="{0305736E-5A98-AF40-9E2E-C9F2F737776A}"/>
              </a:ext>
            </a:extLst>
          </p:cNvPr>
          <p:cNvSpPr/>
          <p:nvPr/>
        </p:nvSpPr>
        <p:spPr>
          <a:xfrm>
            <a:off x="3979965" y="2570768"/>
            <a:ext cx="1428115" cy="163195"/>
          </a:xfrm>
          <a:custGeom>
            <a:avLst/>
            <a:gdLst/>
            <a:ahLst/>
            <a:cxnLst/>
            <a:rect l="l" t="t" r="r" b="b"/>
            <a:pathLst>
              <a:path w="1428114" h="163194">
                <a:moveTo>
                  <a:pt x="0" y="0"/>
                </a:moveTo>
                <a:lnTo>
                  <a:pt x="0" y="162737"/>
                </a:lnTo>
                <a:lnTo>
                  <a:pt x="1427949" y="162737"/>
                </a:lnTo>
                <a:lnTo>
                  <a:pt x="142794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>
            <a:extLst>
              <a:ext uri="{FF2B5EF4-FFF2-40B4-BE49-F238E27FC236}">
                <a16:creationId xmlns:a16="http://schemas.microsoft.com/office/drawing/2014/main" id="{119F7C6E-E05B-EA4B-9678-0908742AFA4C}"/>
              </a:ext>
            </a:extLst>
          </p:cNvPr>
          <p:cNvSpPr/>
          <p:nvPr/>
        </p:nvSpPr>
        <p:spPr>
          <a:xfrm>
            <a:off x="360003" y="4344089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>
            <a:extLst>
              <a:ext uri="{FF2B5EF4-FFF2-40B4-BE49-F238E27FC236}">
                <a16:creationId xmlns:a16="http://schemas.microsoft.com/office/drawing/2014/main" id="{EAB22345-3B73-6243-B102-09BBDD382034}"/>
              </a:ext>
            </a:extLst>
          </p:cNvPr>
          <p:cNvSpPr/>
          <p:nvPr/>
        </p:nvSpPr>
        <p:spPr>
          <a:xfrm>
            <a:off x="360003" y="7002743"/>
            <a:ext cx="251993" cy="2520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>
            <a:extLst>
              <a:ext uri="{FF2B5EF4-FFF2-40B4-BE49-F238E27FC236}">
                <a16:creationId xmlns:a16="http://schemas.microsoft.com/office/drawing/2014/main" id="{54827F9A-432E-E045-864B-6B8864BE70F3}"/>
              </a:ext>
            </a:extLst>
          </p:cNvPr>
          <p:cNvSpPr txBox="1"/>
          <p:nvPr/>
        </p:nvSpPr>
        <p:spPr>
          <a:xfrm>
            <a:off x="422974" y="7030249"/>
            <a:ext cx="553212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leviers de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motivation,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outils de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management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 la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performance</a:t>
            </a:r>
            <a:endParaRPr sz="1300">
              <a:latin typeface="Arial"/>
              <a:cs typeface="Arial"/>
            </a:endParaRPr>
          </a:p>
        </p:txBody>
      </p:sp>
      <p:sp>
        <p:nvSpPr>
          <p:cNvPr id="53" name="object 53">
            <a:extLst>
              <a:ext uri="{FF2B5EF4-FFF2-40B4-BE49-F238E27FC236}">
                <a16:creationId xmlns:a16="http://schemas.microsoft.com/office/drawing/2014/main" id="{A665986D-7B47-FD42-8ADB-6212ED2B5673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>
            <a:extLst>
              <a:ext uri="{FF2B5EF4-FFF2-40B4-BE49-F238E27FC236}">
                <a16:creationId xmlns:a16="http://schemas.microsoft.com/office/drawing/2014/main" id="{5207A390-BA25-2947-A0A9-86C8080F4C42}"/>
              </a:ext>
            </a:extLst>
          </p:cNvPr>
          <p:cNvSpPr/>
          <p:nvPr/>
        </p:nvSpPr>
        <p:spPr>
          <a:xfrm>
            <a:off x="360000" y="3504687"/>
            <a:ext cx="720090" cy="648335"/>
          </a:xfrm>
          <a:custGeom>
            <a:avLst/>
            <a:gdLst/>
            <a:ahLst/>
            <a:cxnLst/>
            <a:rect l="l" t="t" r="r" b="b"/>
            <a:pathLst>
              <a:path w="720090" h="648335">
                <a:moveTo>
                  <a:pt x="64799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647992" y="647992"/>
                </a:lnTo>
                <a:lnTo>
                  <a:pt x="675954" y="642311"/>
                </a:lnTo>
                <a:lnTo>
                  <a:pt x="698850" y="626843"/>
                </a:lnTo>
                <a:lnTo>
                  <a:pt x="714320" y="603950"/>
                </a:lnTo>
                <a:lnTo>
                  <a:pt x="720001" y="575995"/>
                </a:lnTo>
                <a:lnTo>
                  <a:pt x="720001" y="71996"/>
                </a:lnTo>
                <a:lnTo>
                  <a:pt x="714320" y="44041"/>
                </a:lnTo>
                <a:lnTo>
                  <a:pt x="698850" y="21148"/>
                </a:lnTo>
                <a:lnTo>
                  <a:pt x="675954" y="5680"/>
                </a:lnTo>
                <a:lnTo>
                  <a:pt x="64799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>
            <a:extLst>
              <a:ext uri="{FF2B5EF4-FFF2-40B4-BE49-F238E27FC236}">
                <a16:creationId xmlns:a16="http://schemas.microsoft.com/office/drawing/2014/main" id="{BA1D4235-D5CE-9E49-81C7-4B531B369672}"/>
              </a:ext>
            </a:extLst>
          </p:cNvPr>
          <p:cNvSpPr txBox="1"/>
          <p:nvPr/>
        </p:nvSpPr>
        <p:spPr>
          <a:xfrm>
            <a:off x="463660" y="3735209"/>
            <a:ext cx="5124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Recruter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>
            <a:extLst>
              <a:ext uri="{FF2B5EF4-FFF2-40B4-BE49-F238E27FC236}">
                <a16:creationId xmlns:a16="http://schemas.microsoft.com/office/drawing/2014/main" id="{74BBCFE9-8EF7-8747-A706-8DEE854AE81F}"/>
              </a:ext>
            </a:extLst>
          </p:cNvPr>
          <p:cNvSpPr/>
          <p:nvPr/>
        </p:nvSpPr>
        <p:spPr>
          <a:xfrm>
            <a:off x="1229772" y="3504687"/>
            <a:ext cx="720090" cy="648335"/>
          </a:xfrm>
          <a:custGeom>
            <a:avLst/>
            <a:gdLst/>
            <a:ahLst/>
            <a:cxnLst/>
            <a:rect l="l" t="t" r="r" b="b"/>
            <a:pathLst>
              <a:path w="720089" h="648335">
                <a:moveTo>
                  <a:pt x="648004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648004" y="647992"/>
                </a:lnTo>
                <a:lnTo>
                  <a:pt x="675959" y="642311"/>
                </a:lnTo>
                <a:lnTo>
                  <a:pt x="698852" y="626843"/>
                </a:lnTo>
                <a:lnTo>
                  <a:pt x="714320" y="603950"/>
                </a:lnTo>
                <a:lnTo>
                  <a:pt x="720001" y="575995"/>
                </a:lnTo>
                <a:lnTo>
                  <a:pt x="720001" y="71996"/>
                </a:lnTo>
                <a:lnTo>
                  <a:pt x="714320" y="44041"/>
                </a:lnTo>
                <a:lnTo>
                  <a:pt x="698852" y="21148"/>
                </a:lnTo>
                <a:lnTo>
                  <a:pt x="675959" y="5680"/>
                </a:lnTo>
                <a:lnTo>
                  <a:pt x="648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>
            <a:extLst>
              <a:ext uri="{FF2B5EF4-FFF2-40B4-BE49-F238E27FC236}">
                <a16:creationId xmlns:a16="http://schemas.microsoft.com/office/drawing/2014/main" id="{458740E9-792A-2F43-B1CD-015163D4BDC2}"/>
              </a:ext>
            </a:extLst>
          </p:cNvPr>
          <p:cNvSpPr txBox="1"/>
          <p:nvPr/>
        </p:nvSpPr>
        <p:spPr>
          <a:xfrm>
            <a:off x="1372314" y="3735209"/>
            <a:ext cx="4349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Former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58" name="object 58">
            <a:extLst>
              <a:ext uri="{FF2B5EF4-FFF2-40B4-BE49-F238E27FC236}">
                <a16:creationId xmlns:a16="http://schemas.microsoft.com/office/drawing/2014/main" id="{247EAE13-BC2D-C444-A583-D8398F3453CA}"/>
              </a:ext>
            </a:extLst>
          </p:cNvPr>
          <p:cNvSpPr/>
          <p:nvPr/>
        </p:nvSpPr>
        <p:spPr>
          <a:xfrm>
            <a:off x="2099551" y="3504687"/>
            <a:ext cx="840740" cy="648335"/>
          </a:xfrm>
          <a:custGeom>
            <a:avLst/>
            <a:gdLst/>
            <a:ahLst/>
            <a:cxnLst/>
            <a:rect l="l" t="t" r="r" b="b"/>
            <a:pathLst>
              <a:path w="840739" h="648335">
                <a:moveTo>
                  <a:pt x="76838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768388" y="647992"/>
                </a:lnTo>
                <a:lnTo>
                  <a:pt x="796343" y="642311"/>
                </a:lnTo>
                <a:lnTo>
                  <a:pt x="819235" y="626843"/>
                </a:lnTo>
                <a:lnTo>
                  <a:pt x="834703" y="603950"/>
                </a:lnTo>
                <a:lnTo>
                  <a:pt x="840384" y="575995"/>
                </a:lnTo>
                <a:lnTo>
                  <a:pt x="840384" y="71996"/>
                </a:lnTo>
                <a:lnTo>
                  <a:pt x="834703" y="44041"/>
                </a:lnTo>
                <a:lnTo>
                  <a:pt x="819235" y="21148"/>
                </a:lnTo>
                <a:lnTo>
                  <a:pt x="796343" y="5680"/>
                </a:lnTo>
                <a:lnTo>
                  <a:pt x="76838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>
            <a:extLst>
              <a:ext uri="{FF2B5EF4-FFF2-40B4-BE49-F238E27FC236}">
                <a16:creationId xmlns:a16="http://schemas.microsoft.com/office/drawing/2014/main" id="{78340434-EAD0-C246-AF2B-641BF2346BFA}"/>
              </a:ext>
            </a:extLst>
          </p:cNvPr>
          <p:cNvSpPr txBox="1"/>
          <p:nvPr/>
        </p:nvSpPr>
        <p:spPr>
          <a:xfrm>
            <a:off x="2217977" y="3582809"/>
            <a:ext cx="5975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Favoriser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mobilité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0" name="object 60">
            <a:extLst>
              <a:ext uri="{FF2B5EF4-FFF2-40B4-BE49-F238E27FC236}">
                <a16:creationId xmlns:a16="http://schemas.microsoft.com/office/drawing/2014/main" id="{8CF9730F-0AA7-9D4E-8662-A96A5ACBD3AD}"/>
              </a:ext>
            </a:extLst>
          </p:cNvPr>
          <p:cNvSpPr/>
          <p:nvPr/>
        </p:nvSpPr>
        <p:spPr>
          <a:xfrm>
            <a:off x="3089713" y="3504687"/>
            <a:ext cx="1044575" cy="648335"/>
          </a:xfrm>
          <a:custGeom>
            <a:avLst/>
            <a:gdLst/>
            <a:ahLst/>
            <a:cxnLst/>
            <a:rect l="l" t="t" r="r" b="b"/>
            <a:pathLst>
              <a:path w="1044575" h="648335">
                <a:moveTo>
                  <a:pt x="97200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972007" y="647992"/>
                </a:lnTo>
                <a:lnTo>
                  <a:pt x="999962" y="642311"/>
                </a:lnTo>
                <a:lnTo>
                  <a:pt x="1022854" y="626843"/>
                </a:lnTo>
                <a:lnTo>
                  <a:pt x="1038322" y="603950"/>
                </a:lnTo>
                <a:lnTo>
                  <a:pt x="1044003" y="575995"/>
                </a:lnTo>
                <a:lnTo>
                  <a:pt x="1044003" y="71996"/>
                </a:lnTo>
                <a:lnTo>
                  <a:pt x="1038322" y="44041"/>
                </a:lnTo>
                <a:lnTo>
                  <a:pt x="1022854" y="21148"/>
                </a:lnTo>
                <a:lnTo>
                  <a:pt x="999962" y="5680"/>
                </a:lnTo>
                <a:lnTo>
                  <a:pt x="97200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>
            <a:extLst>
              <a:ext uri="{FF2B5EF4-FFF2-40B4-BE49-F238E27FC236}">
                <a16:creationId xmlns:a16="http://schemas.microsoft.com/office/drawing/2014/main" id="{0E841BA1-FDBA-6C43-94FC-83967329CE50}"/>
              </a:ext>
            </a:extLst>
          </p:cNvPr>
          <p:cNvSpPr txBox="1"/>
          <p:nvPr/>
        </p:nvSpPr>
        <p:spPr>
          <a:xfrm>
            <a:off x="3168569" y="3582809"/>
            <a:ext cx="88011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Favoriser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communication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2" name="object 62">
            <a:extLst>
              <a:ext uri="{FF2B5EF4-FFF2-40B4-BE49-F238E27FC236}">
                <a16:creationId xmlns:a16="http://schemas.microsoft.com/office/drawing/2014/main" id="{AD1D8657-44A8-7144-8A77-63EFD8CC8052}"/>
              </a:ext>
            </a:extLst>
          </p:cNvPr>
          <p:cNvSpPr/>
          <p:nvPr/>
        </p:nvSpPr>
        <p:spPr>
          <a:xfrm>
            <a:off x="4283490" y="3504687"/>
            <a:ext cx="1008380" cy="648335"/>
          </a:xfrm>
          <a:custGeom>
            <a:avLst/>
            <a:gdLst/>
            <a:ahLst/>
            <a:cxnLst/>
            <a:rect l="l" t="t" r="r" b="b"/>
            <a:pathLst>
              <a:path w="1008379" h="648335">
                <a:moveTo>
                  <a:pt x="93599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935990" y="647992"/>
                </a:lnTo>
                <a:lnTo>
                  <a:pt x="963947" y="642311"/>
                </a:lnTo>
                <a:lnTo>
                  <a:pt x="986843" y="626843"/>
                </a:lnTo>
                <a:lnTo>
                  <a:pt x="1002316" y="603950"/>
                </a:lnTo>
                <a:lnTo>
                  <a:pt x="1007999" y="575995"/>
                </a:lnTo>
                <a:lnTo>
                  <a:pt x="1007999" y="71996"/>
                </a:lnTo>
                <a:lnTo>
                  <a:pt x="1002316" y="44041"/>
                </a:lnTo>
                <a:lnTo>
                  <a:pt x="986843" y="21148"/>
                </a:lnTo>
                <a:lnTo>
                  <a:pt x="963947" y="5680"/>
                </a:lnTo>
                <a:lnTo>
                  <a:pt x="93599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>
            <a:extLst>
              <a:ext uri="{FF2B5EF4-FFF2-40B4-BE49-F238E27FC236}">
                <a16:creationId xmlns:a16="http://schemas.microsoft.com/office/drawing/2014/main" id="{B583AD6B-4BF0-E74E-A71B-470D46A1B51B}"/>
              </a:ext>
            </a:extLst>
          </p:cNvPr>
          <p:cNvSpPr txBox="1"/>
          <p:nvPr/>
        </p:nvSpPr>
        <p:spPr>
          <a:xfrm>
            <a:off x="4420873" y="3582809"/>
            <a:ext cx="7245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Respecter  la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législation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4" name="object 64">
            <a:extLst>
              <a:ext uri="{FF2B5EF4-FFF2-40B4-BE49-F238E27FC236}">
                <a16:creationId xmlns:a16="http://schemas.microsoft.com/office/drawing/2014/main" id="{849FE1B9-ACDB-0347-9228-9C2CBCF2C8A2}"/>
              </a:ext>
            </a:extLst>
          </p:cNvPr>
          <p:cNvSpPr/>
          <p:nvPr/>
        </p:nvSpPr>
        <p:spPr>
          <a:xfrm>
            <a:off x="5441264" y="3504687"/>
            <a:ext cx="1328420" cy="648335"/>
          </a:xfrm>
          <a:custGeom>
            <a:avLst/>
            <a:gdLst/>
            <a:ahLst/>
            <a:cxnLst/>
            <a:rect l="l" t="t" r="r" b="b"/>
            <a:pathLst>
              <a:path w="1328420" h="648335">
                <a:moveTo>
                  <a:pt x="1255890" y="0"/>
                </a:move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2" y="603950"/>
                </a:lnTo>
                <a:lnTo>
                  <a:pt x="21155" y="626843"/>
                </a:lnTo>
                <a:lnTo>
                  <a:pt x="44051" y="642311"/>
                </a:lnTo>
                <a:lnTo>
                  <a:pt x="72009" y="647992"/>
                </a:lnTo>
                <a:lnTo>
                  <a:pt x="1255890" y="647992"/>
                </a:lnTo>
                <a:lnTo>
                  <a:pt x="1283847" y="642311"/>
                </a:lnTo>
                <a:lnTo>
                  <a:pt x="1306744" y="626843"/>
                </a:lnTo>
                <a:lnTo>
                  <a:pt x="1322216" y="603950"/>
                </a:lnTo>
                <a:lnTo>
                  <a:pt x="1327899" y="575995"/>
                </a:lnTo>
                <a:lnTo>
                  <a:pt x="1327899" y="71996"/>
                </a:lnTo>
                <a:lnTo>
                  <a:pt x="1322216" y="44041"/>
                </a:lnTo>
                <a:lnTo>
                  <a:pt x="1306744" y="21148"/>
                </a:lnTo>
                <a:lnTo>
                  <a:pt x="1283847" y="5680"/>
                </a:lnTo>
                <a:lnTo>
                  <a:pt x="125589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>
            <a:extLst>
              <a:ext uri="{FF2B5EF4-FFF2-40B4-BE49-F238E27FC236}">
                <a16:creationId xmlns:a16="http://schemas.microsoft.com/office/drawing/2014/main" id="{3FEDC261-1DF6-6F4E-8FFD-DDCF93511F1A}"/>
              </a:ext>
            </a:extLst>
          </p:cNvPr>
          <p:cNvSpPr txBox="1"/>
          <p:nvPr/>
        </p:nvSpPr>
        <p:spPr>
          <a:xfrm>
            <a:off x="5553967" y="3582809"/>
            <a:ext cx="109093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Gérer 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administrativement  le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personnel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66" name="object 66">
            <a:extLst>
              <a:ext uri="{FF2B5EF4-FFF2-40B4-BE49-F238E27FC236}">
                <a16:creationId xmlns:a16="http://schemas.microsoft.com/office/drawing/2014/main" id="{E4E507A6-25D9-EB49-AB36-4925E72BA74C}"/>
              </a:ext>
            </a:extLst>
          </p:cNvPr>
          <p:cNvSpPr/>
          <p:nvPr/>
        </p:nvSpPr>
        <p:spPr>
          <a:xfrm>
            <a:off x="838729" y="2034310"/>
            <a:ext cx="1200150" cy="648335"/>
          </a:xfrm>
          <a:custGeom>
            <a:avLst/>
            <a:gdLst/>
            <a:ahLst/>
            <a:cxnLst/>
            <a:rect l="l" t="t" r="r" b="b"/>
            <a:pathLst>
              <a:path w="1200150" h="648335">
                <a:moveTo>
                  <a:pt x="1128001" y="0"/>
                </a:move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1" y="603950"/>
                </a:lnTo>
                <a:lnTo>
                  <a:pt x="21150" y="626843"/>
                </a:lnTo>
                <a:lnTo>
                  <a:pt x="44046" y="642311"/>
                </a:lnTo>
                <a:lnTo>
                  <a:pt x="72009" y="647992"/>
                </a:lnTo>
                <a:lnTo>
                  <a:pt x="1128001" y="647992"/>
                </a:lnTo>
                <a:lnTo>
                  <a:pt x="1155956" y="642311"/>
                </a:lnTo>
                <a:lnTo>
                  <a:pt x="1178848" y="626843"/>
                </a:lnTo>
                <a:lnTo>
                  <a:pt x="1194316" y="603950"/>
                </a:lnTo>
                <a:lnTo>
                  <a:pt x="1199997" y="575995"/>
                </a:lnTo>
                <a:lnTo>
                  <a:pt x="1199997" y="71996"/>
                </a:lnTo>
                <a:lnTo>
                  <a:pt x="1194316" y="44041"/>
                </a:lnTo>
                <a:lnTo>
                  <a:pt x="1178848" y="21148"/>
                </a:lnTo>
                <a:lnTo>
                  <a:pt x="1155956" y="5680"/>
                </a:lnTo>
                <a:lnTo>
                  <a:pt x="11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>
            <a:extLst>
              <a:ext uri="{FF2B5EF4-FFF2-40B4-BE49-F238E27FC236}">
                <a16:creationId xmlns:a16="http://schemas.microsoft.com/office/drawing/2014/main" id="{CCF8AE20-184C-6643-B4D2-373EA41113DA}"/>
              </a:ext>
            </a:extLst>
          </p:cNvPr>
          <p:cNvSpPr txBox="1"/>
          <p:nvPr/>
        </p:nvSpPr>
        <p:spPr>
          <a:xfrm>
            <a:off x="1021970" y="2188638"/>
            <a:ext cx="8229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414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8" name="object 68">
            <a:extLst>
              <a:ext uri="{FF2B5EF4-FFF2-40B4-BE49-F238E27FC236}">
                <a16:creationId xmlns:a16="http://schemas.microsoft.com/office/drawing/2014/main" id="{7C45C416-27C3-7545-856E-2384C243D8B8}"/>
              </a:ext>
            </a:extLst>
          </p:cNvPr>
          <p:cNvSpPr/>
          <p:nvPr/>
        </p:nvSpPr>
        <p:spPr>
          <a:xfrm>
            <a:off x="3379965" y="2034310"/>
            <a:ext cx="1200150" cy="648335"/>
          </a:xfrm>
          <a:custGeom>
            <a:avLst/>
            <a:gdLst/>
            <a:ahLst/>
            <a:cxnLst/>
            <a:rect l="l" t="t" r="r" b="b"/>
            <a:pathLst>
              <a:path w="1200150" h="648335">
                <a:moveTo>
                  <a:pt x="112800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1128001" y="647992"/>
                </a:lnTo>
                <a:lnTo>
                  <a:pt x="1155958" y="642311"/>
                </a:lnTo>
                <a:lnTo>
                  <a:pt x="1178855" y="626843"/>
                </a:lnTo>
                <a:lnTo>
                  <a:pt x="1194327" y="603950"/>
                </a:lnTo>
                <a:lnTo>
                  <a:pt x="1200010" y="575995"/>
                </a:lnTo>
                <a:lnTo>
                  <a:pt x="1200010" y="71996"/>
                </a:lnTo>
                <a:lnTo>
                  <a:pt x="1194327" y="44041"/>
                </a:lnTo>
                <a:lnTo>
                  <a:pt x="1178855" y="21148"/>
                </a:lnTo>
                <a:lnTo>
                  <a:pt x="1155958" y="5680"/>
                </a:lnTo>
                <a:lnTo>
                  <a:pt x="11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>
            <a:extLst>
              <a:ext uri="{FF2B5EF4-FFF2-40B4-BE49-F238E27FC236}">
                <a16:creationId xmlns:a16="http://schemas.microsoft.com/office/drawing/2014/main" id="{087FD93A-A62B-864F-9FDB-6C25EAF16F63}"/>
              </a:ext>
            </a:extLst>
          </p:cNvPr>
          <p:cNvSpPr txBox="1"/>
          <p:nvPr/>
        </p:nvSpPr>
        <p:spPr>
          <a:xfrm>
            <a:off x="3537408" y="2188638"/>
            <a:ext cx="8750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7160" marR="5080" indent="-125095">
              <a:lnSpc>
                <a:spcPct val="100000"/>
              </a:lnSpc>
              <a:spcBef>
                <a:spcPts val="100"/>
              </a:spcBef>
            </a:pP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ransformation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numérique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0" name="object 70">
            <a:extLst>
              <a:ext uri="{FF2B5EF4-FFF2-40B4-BE49-F238E27FC236}">
                <a16:creationId xmlns:a16="http://schemas.microsoft.com/office/drawing/2014/main" id="{D0B9D429-474C-F04D-B179-B7ED46D53284}"/>
              </a:ext>
            </a:extLst>
          </p:cNvPr>
          <p:cNvSpPr/>
          <p:nvPr/>
        </p:nvSpPr>
        <p:spPr>
          <a:xfrm>
            <a:off x="4700771" y="2034310"/>
            <a:ext cx="1387475" cy="648335"/>
          </a:xfrm>
          <a:custGeom>
            <a:avLst/>
            <a:gdLst/>
            <a:ahLst/>
            <a:cxnLst/>
            <a:rect l="l" t="t" r="r" b="b"/>
            <a:pathLst>
              <a:path w="1387475" h="648335">
                <a:moveTo>
                  <a:pt x="131514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1315148" y="647992"/>
                </a:lnTo>
                <a:lnTo>
                  <a:pt x="1343103" y="642311"/>
                </a:lnTo>
                <a:lnTo>
                  <a:pt x="1365996" y="626843"/>
                </a:lnTo>
                <a:lnTo>
                  <a:pt x="1381463" y="603950"/>
                </a:lnTo>
                <a:lnTo>
                  <a:pt x="1387144" y="575995"/>
                </a:lnTo>
                <a:lnTo>
                  <a:pt x="1387144" y="71996"/>
                </a:lnTo>
                <a:lnTo>
                  <a:pt x="1381463" y="44041"/>
                </a:lnTo>
                <a:lnTo>
                  <a:pt x="1365996" y="21148"/>
                </a:lnTo>
                <a:lnTo>
                  <a:pt x="1343103" y="5680"/>
                </a:lnTo>
                <a:lnTo>
                  <a:pt x="131514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>
            <a:extLst>
              <a:ext uri="{FF2B5EF4-FFF2-40B4-BE49-F238E27FC236}">
                <a16:creationId xmlns:a16="http://schemas.microsoft.com/office/drawing/2014/main" id="{9341FBAA-563B-B645-84CC-B40C70592397}"/>
              </a:ext>
            </a:extLst>
          </p:cNvPr>
          <p:cNvSpPr txBox="1"/>
          <p:nvPr/>
        </p:nvSpPr>
        <p:spPr>
          <a:xfrm>
            <a:off x="4746222" y="2112438"/>
            <a:ext cx="12890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306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Nouvelles  attentes des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nouvelles</a:t>
            </a:r>
            <a:endParaRPr sz="1000">
              <a:latin typeface="Arial"/>
              <a:cs typeface="Arial"/>
            </a:endParaRPr>
          </a:p>
          <a:p>
            <a:pPr marL="312420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générations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2" name="object 72">
            <a:extLst>
              <a:ext uri="{FF2B5EF4-FFF2-40B4-BE49-F238E27FC236}">
                <a16:creationId xmlns:a16="http://schemas.microsoft.com/office/drawing/2014/main" id="{FD4100AE-083E-184B-B084-7275CE01336E}"/>
              </a:ext>
            </a:extLst>
          </p:cNvPr>
          <p:cNvSpPr/>
          <p:nvPr/>
        </p:nvSpPr>
        <p:spPr>
          <a:xfrm>
            <a:off x="360000" y="2864889"/>
            <a:ext cx="6408420" cy="457200"/>
          </a:xfrm>
          <a:custGeom>
            <a:avLst/>
            <a:gdLst/>
            <a:ahLst/>
            <a:cxnLst/>
            <a:rect l="l" t="t" r="r" b="b"/>
            <a:pathLst>
              <a:path w="6408420" h="457200">
                <a:moveTo>
                  <a:pt x="6335991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385203"/>
                </a:lnTo>
                <a:lnTo>
                  <a:pt x="5680" y="413158"/>
                </a:lnTo>
                <a:lnTo>
                  <a:pt x="21148" y="436051"/>
                </a:lnTo>
                <a:lnTo>
                  <a:pt x="44041" y="451519"/>
                </a:lnTo>
                <a:lnTo>
                  <a:pt x="71996" y="457200"/>
                </a:lnTo>
                <a:lnTo>
                  <a:pt x="6335991" y="457200"/>
                </a:lnTo>
                <a:lnTo>
                  <a:pt x="6363954" y="451519"/>
                </a:lnTo>
                <a:lnTo>
                  <a:pt x="6386850" y="436051"/>
                </a:lnTo>
                <a:lnTo>
                  <a:pt x="6402319" y="413158"/>
                </a:lnTo>
                <a:lnTo>
                  <a:pt x="6408000" y="385203"/>
                </a:lnTo>
                <a:lnTo>
                  <a:pt x="6408000" y="72009"/>
                </a:lnTo>
                <a:lnTo>
                  <a:pt x="6402319" y="44051"/>
                </a:lnTo>
                <a:lnTo>
                  <a:pt x="6386850" y="21155"/>
                </a:lnTo>
                <a:lnTo>
                  <a:pt x="6363954" y="5682"/>
                </a:lnTo>
                <a:lnTo>
                  <a:pt x="633599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>
            <a:extLst>
              <a:ext uri="{FF2B5EF4-FFF2-40B4-BE49-F238E27FC236}">
                <a16:creationId xmlns:a16="http://schemas.microsoft.com/office/drawing/2014/main" id="{73A81AE4-1A70-9A46-B6A0-6417DEC68414}"/>
              </a:ext>
            </a:extLst>
          </p:cNvPr>
          <p:cNvSpPr txBox="1"/>
          <p:nvPr/>
        </p:nvSpPr>
        <p:spPr>
          <a:xfrm>
            <a:off x="1589578" y="2900277"/>
            <a:ext cx="3937635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0390" marR="5080" indent="-568325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GRH :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mobiliser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ressources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humaines pour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atteindre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objectifs prévus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et créer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5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valeur</a:t>
            </a:r>
            <a:endParaRPr sz="1150">
              <a:latin typeface="Arial"/>
              <a:cs typeface="Arial"/>
            </a:endParaRPr>
          </a:p>
        </p:txBody>
      </p:sp>
      <p:sp>
        <p:nvSpPr>
          <p:cNvPr id="74" name="object 74">
            <a:extLst>
              <a:ext uri="{FF2B5EF4-FFF2-40B4-BE49-F238E27FC236}">
                <a16:creationId xmlns:a16="http://schemas.microsoft.com/office/drawing/2014/main" id="{1CD5401C-E798-2540-8BCA-0DE04F08C354}"/>
              </a:ext>
            </a:extLst>
          </p:cNvPr>
          <p:cNvSpPr/>
          <p:nvPr/>
        </p:nvSpPr>
        <p:spPr>
          <a:xfrm>
            <a:off x="3731813" y="1528780"/>
            <a:ext cx="1924685" cy="288290"/>
          </a:xfrm>
          <a:custGeom>
            <a:avLst/>
            <a:gdLst/>
            <a:ahLst/>
            <a:cxnLst/>
            <a:rect l="l" t="t" r="r" b="b"/>
            <a:pathLst>
              <a:path w="1924685" h="288289">
                <a:moveTo>
                  <a:pt x="1852256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3"/>
                </a:lnTo>
                <a:lnTo>
                  <a:pt x="5680" y="44046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1852256" y="287997"/>
                </a:lnTo>
                <a:lnTo>
                  <a:pt x="1880213" y="282317"/>
                </a:lnTo>
                <a:lnTo>
                  <a:pt x="1903110" y="266849"/>
                </a:lnTo>
                <a:lnTo>
                  <a:pt x="1918583" y="243956"/>
                </a:lnTo>
                <a:lnTo>
                  <a:pt x="1924265" y="216001"/>
                </a:lnTo>
                <a:lnTo>
                  <a:pt x="1924265" y="71996"/>
                </a:lnTo>
                <a:lnTo>
                  <a:pt x="1918583" y="44046"/>
                </a:lnTo>
                <a:lnTo>
                  <a:pt x="1903110" y="21153"/>
                </a:lnTo>
                <a:lnTo>
                  <a:pt x="1880213" y="5682"/>
                </a:lnTo>
                <a:lnTo>
                  <a:pt x="18522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>
            <a:extLst>
              <a:ext uri="{FF2B5EF4-FFF2-40B4-BE49-F238E27FC236}">
                <a16:creationId xmlns:a16="http://schemas.microsoft.com/office/drawing/2014/main" id="{EFC02270-564E-4341-A65A-73A700923432}"/>
              </a:ext>
            </a:extLst>
          </p:cNvPr>
          <p:cNvSpPr txBox="1"/>
          <p:nvPr/>
        </p:nvSpPr>
        <p:spPr>
          <a:xfrm>
            <a:off x="422974" y="319538"/>
            <a:ext cx="5212715" cy="14376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l’impact 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mutations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du</a:t>
            </a:r>
            <a:r>
              <a:rPr sz="1600" b="1" spc="-9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travail 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sur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l’emploi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conditions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 travail</a:t>
            </a:r>
            <a:r>
              <a:rPr sz="1600" b="1" spc="-7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gestion des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ressources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humaines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ses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nouveaux</a:t>
            </a:r>
            <a:r>
              <a:rPr sz="1300" b="1" spc="-6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enjeux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Times New Roman"/>
              <a:cs typeface="Times New Roman"/>
            </a:endParaRPr>
          </a:p>
          <a:p>
            <a:pPr marR="445134" algn="r">
              <a:lnSpc>
                <a:spcPct val="100000"/>
              </a:lnSpc>
              <a:spcBef>
                <a:spcPts val="5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Nouveaux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enjeux</a:t>
            </a:r>
            <a:endParaRPr sz="1000">
              <a:latin typeface="Arial"/>
              <a:cs typeface="Arial"/>
            </a:endParaRPr>
          </a:p>
        </p:txBody>
      </p:sp>
      <p:sp>
        <p:nvSpPr>
          <p:cNvPr id="76" name="object 76">
            <a:extLst>
              <a:ext uri="{FF2B5EF4-FFF2-40B4-BE49-F238E27FC236}">
                <a16:creationId xmlns:a16="http://schemas.microsoft.com/office/drawing/2014/main" id="{82343D61-C74D-C24B-9059-589E186FA023}"/>
              </a:ext>
            </a:extLst>
          </p:cNvPr>
          <p:cNvSpPr/>
          <p:nvPr/>
        </p:nvSpPr>
        <p:spPr>
          <a:xfrm>
            <a:off x="3731813" y="1528780"/>
            <a:ext cx="1924685" cy="288290"/>
          </a:xfrm>
          <a:custGeom>
            <a:avLst/>
            <a:gdLst/>
            <a:ahLst/>
            <a:cxnLst/>
            <a:rect l="l" t="t" r="r" b="b"/>
            <a:pathLst>
              <a:path w="1924685" h="288289">
                <a:moveTo>
                  <a:pt x="0" y="216001"/>
                </a:move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1852256" y="287997"/>
                </a:lnTo>
                <a:lnTo>
                  <a:pt x="1880213" y="282317"/>
                </a:lnTo>
                <a:lnTo>
                  <a:pt x="1903110" y="266849"/>
                </a:lnTo>
                <a:lnTo>
                  <a:pt x="1918583" y="243956"/>
                </a:lnTo>
                <a:lnTo>
                  <a:pt x="1924265" y="216001"/>
                </a:lnTo>
                <a:lnTo>
                  <a:pt x="1924265" y="71996"/>
                </a:lnTo>
                <a:lnTo>
                  <a:pt x="1918583" y="44046"/>
                </a:lnTo>
                <a:lnTo>
                  <a:pt x="1903110" y="21153"/>
                </a:lnTo>
                <a:lnTo>
                  <a:pt x="1880213" y="5682"/>
                </a:lnTo>
                <a:lnTo>
                  <a:pt x="1852256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3"/>
                </a:lnTo>
                <a:lnTo>
                  <a:pt x="5680" y="44046"/>
                </a:lnTo>
                <a:lnTo>
                  <a:pt x="0" y="71996"/>
                </a:lnTo>
                <a:lnTo>
                  <a:pt x="0" y="216001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>
            <a:extLst>
              <a:ext uri="{FF2B5EF4-FFF2-40B4-BE49-F238E27FC236}">
                <a16:creationId xmlns:a16="http://schemas.microsoft.com/office/drawing/2014/main" id="{1E238C83-0FDA-0443-8834-1E7724721639}"/>
              </a:ext>
            </a:extLst>
          </p:cNvPr>
          <p:cNvSpPr/>
          <p:nvPr/>
        </p:nvSpPr>
        <p:spPr>
          <a:xfrm>
            <a:off x="373364" y="6454225"/>
            <a:ext cx="1404620" cy="252095"/>
          </a:xfrm>
          <a:custGeom>
            <a:avLst/>
            <a:gdLst/>
            <a:ahLst/>
            <a:cxnLst/>
            <a:rect l="l" t="t" r="r" b="b"/>
            <a:pathLst>
              <a:path w="1404620" h="252095">
                <a:moveTo>
                  <a:pt x="1325575" y="0"/>
                </a:moveTo>
                <a:lnTo>
                  <a:pt x="78435" y="0"/>
                </a:lnTo>
                <a:lnTo>
                  <a:pt x="47979" y="5682"/>
                </a:lnTo>
                <a:lnTo>
                  <a:pt x="23039" y="21155"/>
                </a:lnTo>
                <a:lnTo>
                  <a:pt x="6188" y="44051"/>
                </a:lnTo>
                <a:lnTo>
                  <a:pt x="0" y="72008"/>
                </a:lnTo>
                <a:lnTo>
                  <a:pt x="0" y="180009"/>
                </a:lnTo>
                <a:lnTo>
                  <a:pt x="6188" y="207964"/>
                </a:lnTo>
                <a:lnTo>
                  <a:pt x="23039" y="230857"/>
                </a:lnTo>
                <a:lnTo>
                  <a:pt x="47979" y="246325"/>
                </a:lnTo>
                <a:lnTo>
                  <a:pt x="78435" y="252006"/>
                </a:lnTo>
                <a:lnTo>
                  <a:pt x="1325575" y="252006"/>
                </a:lnTo>
                <a:lnTo>
                  <a:pt x="1356023" y="246325"/>
                </a:lnTo>
                <a:lnTo>
                  <a:pt x="1380959" y="230857"/>
                </a:lnTo>
                <a:lnTo>
                  <a:pt x="1397809" y="207964"/>
                </a:lnTo>
                <a:lnTo>
                  <a:pt x="1403997" y="180009"/>
                </a:lnTo>
                <a:lnTo>
                  <a:pt x="1403997" y="72008"/>
                </a:lnTo>
                <a:lnTo>
                  <a:pt x="1397809" y="44051"/>
                </a:lnTo>
                <a:lnTo>
                  <a:pt x="1380959" y="21155"/>
                </a:lnTo>
                <a:lnTo>
                  <a:pt x="1356023" y="5682"/>
                </a:lnTo>
                <a:lnTo>
                  <a:pt x="1325575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>
            <a:extLst>
              <a:ext uri="{FF2B5EF4-FFF2-40B4-BE49-F238E27FC236}">
                <a16:creationId xmlns:a16="http://schemas.microsoft.com/office/drawing/2014/main" id="{3D2B6220-E488-B946-A88E-50044AEA0C4C}"/>
              </a:ext>
            </a:extLst>
          </p:cNvPr>
          <p:cNvSpPr txBox="1"/>
          <p:nvPr/>
        </p:nvSpPr>
        <p:spPr>
          <a:xfrm>
            <a:off x="435800" y="6486758"/>
            <a:ext cx="12674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Définition des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besoins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9" name="object 79">
            <a:extLst>
              <a:ext uri="{FF2B5EF4-FFF2-40B4-BE49-F238E27FC236}">
                <a16:creationId xmlns:a16="http://schemas.microsoft.com/office/drawing/2014/main" id="{E463DBCE-27CA-C544-8DC5-D4812FF92617}"/>
              </a:ext>
            </a:extLst>
          </p:cNvPr>
          <p:cNvSpPr/>
          <p:nvPr/>
        </p:nvSpPr>
        <p:spPr>
          <a:xfrm>
            <a:off x="2145965" y="6454225"/>
            <a:ext cx="1517650" cy="252095"/>
          </a:xfrm>
          <a:custGeom>
            <a:avLst/>
            <a:gdLst/>
            <a:ahLst/>
            <a:cxnLst/>
            <a:rect l="l" t="t" r="r" b="b"/>
            <a:pathLst>
              <a:path w="1517650" h="252095">
                <a:moveTo>
                  <a:pt x="1445437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80009"/>
                </a:lnTo>
                <a:lnTo>
                  <a:pt x="5680" y="207964"/>
                </a:lnTo>
                <a:lnTo>
                  <a:pt x="21148" y="230857"/>
                </a:lnTo>
                <a:lnTo>
                  <a:pt x="44041" y="246325"/>
                </a:lnTo>
                <a:lnTo>
                  <a:pt x="71996" y="252006"/>
                </a:lnTo>
                <a:lnTo>
                  <a:pt x="1445437" y="252006"/>
                </a:lnTo>
                <a:lnTo>
                  <a:pt x="1473392" y="246325"/>
                </a:lnTo>
                <a:lnTo>
                  <a:pt x="1496285" y="230857"/>
                </a:lnTo>
                <a:lnTo>
                  <a:pt x="1511753" y="207964"/>
                </a:lnTo>
                <a:lnTo>
                  <a:pt x="1517434" y="180009"/>
                </a:lnTo>
                <a:lnTo>
                  <a:pt x="1517434" y="72008"/>
                </a:lnTo>
                <a:lnTo>
                  <a:pt x="1511753" y="44051"/>
                </a:lnTo>
                <a:lnTo>
                  <a:pt x="1496285" y="21155"/>
                </a:lnTo>
                <a:lnTo>
                  <a:pt x="1473392" y="5682"/>
                </a:lnTo>
                <a:lnTo>
                  <a:pt x="1445437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>
            <a:extLst>
              <a:ext uri="{FF2B5EF4-FFF2-40B4-BE49-F238E27FC236}">
                <a16:creationId xmlns:a16="http://schemas.microsoft.com/office/drawing/2014/main" id="{D3AC877D-6B90-2043-AF2C-F5A96779F091}"/>
              </a:ext>
            </a:extLst>
          </p:cNvPr>
          <p:cNvSpPr txBox="1"/>
          <p:nvPr/>
        </p:nvSpPr>
        <p:spPr>
          <a:xfrm>
            <a:off x="2350321" y="6486758"/>
            <a:ext cx="10985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écarts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81" name="object 81">
            <a:extLst>
              <a:ext uri="{FF2B5EF4-FFF2-40B4-BE49-F238E27FC236}">
                <a16:creationId xmlns:a16="http://schemas.microsoft.com/office/drawing/2014/main" id="{530E93B3-75F8-5C4C-8813-FDD04FD2EFAF}"/>
              </a:ext>
            </a:extLst>
          </p:cNvPr>
          <p:cNvSpPr/>
          <p:nvPr/>
        </p:nvSpPr>
        <p:spPr>
          <a:xfrm>
            <a:off x="534687" y="5204706"/>
            <a:ext cx="1081405" cy="288290"/>
          </a:xfrm>
          <a:custGeom>
            <a:avLst/>
            <a:gdLst/>
            <a:ahLst/>
            <a:cxnLst/>
            <a:rect l="l" t="t" r="r" b="b"/>
            <a:pathLst>
              <a:path w="1081405" h="288289">
                <a:moveTo>
                  <a:pt x="100935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1009357" y="287997"/>
                </a:lnTo>
                <a:lnTo>
                  <a:pt x="1037312" y="282317"/>
                </a:lnTo>
                <a:lnTo>
                  <a:pt x="1060205" y="266849"/>
                </a:lnTo>
                <a:lnTo>
                  <a:pt x="1075673" y="243956"/>
                </a:lnTo>
                <a:lnTo>
                  <a:pt x="1081354" y="216001"/>
                </a:lnTo>
                <a:lnTo>
                  <a:pt x="1081354" y="71996"/>
                </a:lnTo>
                <a:lnTo>
                  <a:pt x="1075673" y="44041"/>
                </a:lnTo>
                <a:lnTo>
                  <a:pt x="1060205" y="21148"/>
                </a:lnTo>
                <a:lnTo>
                  <a:pt x="1037312" y="5680"/>
                </a:lnTo>
                <a:lnTo>
                  <a:pt x="100935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>
            <a:extLst>
              <a:ext uri="{FF2B5EF4-FFF2-40B4-BE49-F238E27FC236}">
                <a16:creationId xmlns:a16="http://schemas.microsoft.com/office/drawing/2014/main" id="{FF0D6B2C-E048-254A-B14F-EC1A538A8C0E}"/>
              </a:ext>
            </a:extLst>
          </p:cNvPr>
          <p:cNvSpPr txBox="1"/>
          <p:nvPr/>
        </p:nvSpPr>
        <p:spPr>
          <a:xfrm>
            <a:off x="643135" y="5255236"/>
            <a:ext cx="85851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démarche</a:t>
            </a:r>
            <a:endParaRPr sz="1000">
              <a:latin typeface="Arial"/>
              <a:cs typeface="Arial"/>
            </a:endParaRPr>
          </a:p>
        </p:txBody>
      </p:sp>
      <p:sp>
        <p:nvSpPr>
          <p:cNvPr id="83" name="object 83">
            <a:extLst>
              <a:ext uri="{FF2B5EF4-FFF2-40B4-BE49-F238E27FC236}">
                <a16:creationId xmlns:a16="http://schemas.microsoft.com/office/drawing/2014/main" id="{1B8D840C-27B1-D649-838E-2F45EB39ADC1}"/>
              </a:ext>
            </a:extLst>
          </p:cNvPr>
          <p:cNvSpPr txBox="1"/>
          <p:nvPr/>
        </p:nvSpPr>
        <p:spPr>
          <a:xfrm>
            <a:off x="5497574" y="5102836"/>
            <a:ext cx="95758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Fiches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poste,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cartographie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métiers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84" name="object 84">
            <a:extLst>
              <a:ext uri="{FF2B5EF4-FFF2-40B4-BE49-F238E27FC236}">
                <a16:creationId xmlns:a16="http://schemas.microsoft.com/office/drawing/2014/main" id="{C0EA2960-CA24-2F43-9524-73D9D583966F}"/>
              </a:ext>
            </a:extLst>
          </p:cNvPr>
          <p:cNvSpPr/>
          <p:nvPr/>
        </p:nvSpPr>
        <p:spPr>
          <a:xfrm>
            <a:off x="5429024" y="5060706"/>
            <a:ext cx="1098550" cy="576580"/>
          </a:xfrm>
          <a:custGeom>
            <a:avLst/>
            <a:gdLst/>
            <a:ahLst/>
            <a:cxnLst/>
            <a:rect l="l" t="t" r="r" b="b"/>
            <a:pathLst>
              <a:path w="1098550" h="576579">
                <a:moveTo>
                  <a:pt x="0" y="503999"/>
                </a:moveTo>
                <a:lnTo>
                  <a:pt x="5682" y="531954"/>
                </a:lnTo>
                <a:lnTo>
                  <a:pt x="21153" y="554847"/>
                </a:lnTo>
                <a:lnTo>
                  <a:pt x="44046" y="570314"/>
                </a:lnTo>
                <a:lnTo>
                  <a:pt x="71996" y="575995"/>
                </a:lnTo>
                <a:lnTo>
                  <a:pt x="1026541" y="575995"/>
                </a:lnTo>
                <a:lnTo>
                  <a:pt x="1054496" y="570314"/>
                </a:lnTo>
                <a:lnTo>
                  <a:pt x="1077388" y="554847"/>
                </a:lnTo>
                <a:lnTo>
                  <a:pt x="1092856" y="531954"/>
                </a:lnTo>
                <a:lnTo>
                  <a:pt x="1098537" y="503999"/>
                </a:lnTo>
                <a:lnTo>
                  <a:pt x="1098537" y="71996"/>
                </a:lnTo>
                <a:lnTo>
                  <a:pt x="1092856" y="44041"/>
                </a:lnTo>
                <a:lnTo>
                  <a:pt x="1077388" y="21148"/>
                </a:lnTo>
                <a:lnTo>
                  <a:pt x="1054496" y="5680"/>
                </a:lnTo>
                <a:lnTo>
                  <a:pt x="1026541" y="0"/>
                </a:lnTo>
                <a:lnTo>
                  <a:pt x="71996" y="0"/>
                </a:lnTo>
                <a:lnTo>
                  <a:pt x="44046" y="5680"/>
                </a:lnTo>
                <a:lnTo>
                  <a:pt x="21153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503999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>
            <a:extLst>
              <a:ext uri="{FF2B5EF4-FFF2-40B4-BE49-F238E27FC236}">
                <a16:creationId xmlns:a16="http://schemas.microsoft.com/office/drawing/2014/main" id="{D402FBDD-36DC-DE4A-B043-D8EFB61B5CF2}"/>
              </a:ext>
            </a:extLst>
          </p:cNvPr>
          <p:cNvSpPr/>
          <p:nvPr/>
        </p:nvSpPr>
        <p:spPr>
          <a:xfrm>
            <a:off x="4032006" y="6454225"/>
            <a:ext cx="2700020" cy="252095"/>
          </a:xfrm>
          <a:custGeom>
            <a:avLst/>
            <a:gdLst/>
            <a:ahLst/>
            <a:cxnLst/>
            <a:rect l="l" t="t" r="r" b="b"/>
            <a:pathLst>
              <a:path w="2700020" h="252095">
                <a:moveTo>
                  <a:pt x="2618955" y="0"/>
                </a:moveTo>
                <a:lnTo>
                  <a:pt x="81051" y="0"/>
                </a:lnTo>
                <a:lnTo>
                  <a:pt x="49581" y="5682"/>
                </a:lnTo>
                <a:lnTo>
                  <a:pt x="23809" y="21155"/>
                </a:lnTo>
                <a:lnTo>
                  <a:pt x="6395" y="44051"/>
                </a:lnTo>
                <a:lnTo>
                  <a:pt x="0" y="72008"/>
                </a:lnTo>
                <a:lnTo>
                  <a:pt x="0" y="180009"/>
                </a:lnTo>
                <a:lnTo>
                  <a:pt x="6395" y="207964"/>
                </a:lnTo>
                <a:lnTo>
                  <a:pt x="23809" y="230857"/>
                </a:lnTo>
                <a:lnTo>
                  <a:pt x="49581" y="246325"/>
                </a:lnTo>
                <a:lnTo>
                  <a:pt x="81051" y="252006"/>
                </a:lnTo>
                <a:lnTo>
                  <a:pt x="2618955" y="252006"/>
                </a:lnTo>
                <a:lnTo>
                  <a:pt x="2650424" y="246325"/>
                </a:lnTo>
                <a:lnTo>
                  <a:pt x="2676191" y="230857"/>
                </a:lnTo>
                <a:lnTo>
                  <a:pt x="2693600" y="207964"/>
                </a:lnTo>
                <a:lnTo>
                  <a:pt x="2699994" y="180009"/>
                </a:lnTo>
                <a:lnTo>
                  <a:pt x="2699994" y="72008"/>
                </a:lnTo>
                <a:lnTo>
                  <a:pt x="2693600" y="44051"/>
                </a:lnTo>
                <a:lnTo>
                  <a:pt x="2676191" y="21155"/>
                </a:lnTo>
                <a:lnTo>
                  <a:pt x="2650424" y="5682"/>
                </a:lnTo>
                <a:lnTo>
                  <a:pt x="2618955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>
            <a:extLst>
              <a:ext uri="{FF2B5EF4-FFF2-40B4-BE49-F238E27FC236}">
                <a16:creationId xmlns:a16="http://schemas.microsoft.com/office/drawing/2014/main" id="{0B8FF527-0AEF-BA4A-A2BC-1E1217C832A0}"/>
              </a:ext>
            </a:extLst>
          </p:cNvPr>
          <p:cNvSpPr txBox="1"/>
          <p:nvPr/>
        </p:nvSpPr>
        <p:spPr>
          <a:xfrm>
            <a:off x="4092755" y="6486758"/>
            <a:ext cx="25666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Définition et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œuvre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plans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d’action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87" name="object 87">
            <a:extLst>
              <a:ext uri="{FF2B5EF4-FFF2-40B4-BE49-F238E27FC236}">
                <a16:creationId xmlns:a16="http://schemas.microsoft.com/office/drawing/2014/main" id="{01BC6565-5D30-7340-93A4-53818B1C1882}"/>
              </a:ext>
            </a:extLst>
          </p:cNvPr>
          <p:cNvSpPr/>
          <p:nvPr/>
        </p:nvSpPr>
        <p:spPr>
          <a:xfrm>
            <a:off x="360000" y="4725691"/>
            <a:ext cx="6408420" cy="288290"/>
          </a:xfrm>
          <a:custGeom>
            <a:avLst/>
            <a:gdLst/>
            <a:ahLst/>
            <a:cxnLst/>
            <a:rect l="l" t="t" r="r" b="b"/>
            <a:pathLst>
              <a:path w="6408420" h="288289">
                <a:moveTo>
                  <a:pt x="6335991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8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6335991" y="287997"/>
                </a:lnTo>
                <a:lnTo>
                  <a:pt x="6363954" y="282317"/>
                </a:lnTo>
                <a:lnTo>
                  <a:pt x="6386850" y="266849"/>
                </a:lnTo>
                <a:lnTo>
                  <a:pt x="6402319" y="243956"/>
                </a:lnTo>
                <a:lnTo>
                  <a:pt x="6408000" y="216001"/>
                </a:lnTo>
                <a:lnTo>
                  <a:pt x="6408000" y="72008"/>
                </a:lnTo>
                <a:lnTo>
                  <a:pt x="6402319" y="44046"/>
                </a:lnTo>
                <a:lnTo>
                  <a:pt x="6386850" y="21150"/>
                </a:lnTo>
                <a:lnTo>
                  <a:pt x="6363954" y="5681"/>
                </a:lnTo>
                <a:lnTo>
                  <a:pt x="633599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>
            <a:extLst>
              <a:ext uri="{FF2B5EF4-FFF2-40B4-BE49-F238E27FC236}">
                <a16:creationId xmlns:a16="http://schemas.microsoft.com/office/drawing/2014/main" id="{F8905B4B-55F1-2D49-A4C1-B0A4708D98A9}"/>
              </a:ext>
            </a:extLst>
          </p:cNvPr>
          <p:cNvSpPr txBox="1"/>
          <p:nvPr/>
        </p:nvSpPr>
        <p:spPr>
          <a:xfrm>
            <a:off x="422974" y="4371588"/>
            <a:ext cx="5955030" cy="593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GPEC, outil d’analyse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 prévision des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évolutions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compétences</a:t>
            </a:r>
            <a:endParaRPr sz="1300">
              <a:latin typeface="Arial"/>
              <a:cs typeface="Arial"/>
            </a:endParaRPr>
          </a:p>
          <a:p>
            <a:pPr marL="315595" algn="ctr">
              <a:lnSpc>
                <a:spcPct val="100000"/>
              </a:lnSpc>
              <a:spcBef>
                <a:spcPts val="149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GPEC</a:t>
            </a:r>
            <a:endParaRPr sz="1150">
              <a:latin typeface="Arial"/>
              <a:cs typeface="Arial"/>
            </a:endParaRPr>
          </a:p>
        </p:txBody>
      </p:sp>
      <p:sp>
        <p:nvSpPr>
          <p:cNvPr id="89" name="object 89">
            <a:extLst>
              <a:ext uri="{FF2B5EF4-FFF2-40B4-BE49-F238E27FC236}">
                <a16:creationId xmlns:a16="http://schemas.microsoft.com/office/drawing/2014/main" id="{1D6A14CE-0255-F946-831D-18AC50704B18}"/>
              </a:ext>
            </a:extLst>
          </p:cNvPr>
          <p:cNvSpPr txBox="1"/>
          <p:nvPr/>
        </p:nvSpPr>
        <p:spPr>
          <a:xfrm>
            <a:off x="4726775" y="5803181"/>
            <a:ext cx="106299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Bilans</a:t>
            </a:r>
            <a:endParaRPr sz="100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compétences,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entretiens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annuels</a:t>
            </a:r>
            <a:endParaRPr sz="1000">
              <a:latin typeface="Arial"/>
              <a:cs typeface="Arial"/>
            </a:endParaRPr>
          </a:p>
        </p:txBody>
      </p:sp>
      <p:sp>
        <p:nvSpPr>
          <p:cNvPr id="90" name="object 90">
            <a:extLst>
              <a:ext uri="{FF2B5EF4-FFF2-40B4-BE49-F238E27FC236}">
                <a16:creationId xmlns:a16="http://schemas.microsoft.com/office/drawing/2014/main" id="{9918EFF2-51E9-E644-A39E-E908B7037E20}"/>
              </a:ext>
            </a:extLst>
          </p:cNvPr>
          <p:cNvSpPr/>
          <p:nvPr/>
        </p:nvSpPr>
        <p:spPr>
          <a:xfrm>
            <a:off x="4647745" y="5761054"/>
            <a:ext cx="1233805" cy="576580"/>
          </a:xfrm>
          <a:custGeom>
            <a:avLst/>
            <a:gdLst/>
            <a:ahLst/>
            <a:cxnLst/>
            <a:rect l="l" t="t" r="r" b="b"/>
            <a:pathLst>
              <a:path w="1233804" h="576579">
                <a:moveTo>
                  <a:pt x="0" y="503999"/>
                </a:moveTo>
                <a:lnTo>
                  <a:pt x="5680" y="531954"/>
                </a:lnTo>
                <a:lnTo>
                  <a:pt x="21148" y="554847"/>
                </a:lnTo>
                <a:lnTo>
                  <a:pt x="44041" y="570314"/>
                </a:lnTo>
                <a:lnTo>
                  <a:pt x="71996" y="575995"/>
                </a:lnTo>
                <a:lnTo>
                  <a:pt x="1161770" y="575995"/>
                </a:lnTo>
                <a:lnTo>
                  <a:pt x="1189723" y="570314"/>
                </a:lnTo>
                <a:lnTo>
                  <a:pt x="1212611" y="554847"/>
                </a:lnTo>
                <a:lnTo>
                  <a:pt x="1228075" y="531954"/>
                </a:lnTo>
                <a:lnTo>
                  <a:pt x="1233754" y="503999"/>
                </a:lnTo>
                <a:lnTo>
                  <a:pt x="1233754" y="71996"/>
                </a:lnTo>
                <a:lnTo>
                  <a:pt x="1228075" y="44041"/>
                </a:lnTo>
                <a:lnTo>
                  <a:pt x="1212611" y="21148"/>
                </a:lnTo>
                <a:lnTo>
                  <a:pt x="1189723" y="5680"/>
                </a:lnTo>
                <a:lnTo>
                  <a:pt x="1161770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03999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>
            <a:extLst>
              <a:ext uri="{FF2B5EF4-FFF2-40B4-BE49-F238E27FC236}">
                <a16:creationId xmlns:a16="http://schemas.microsoft.com/office/drawing/2014/main" id="{815FCB7B-E91A-4F40-8226-C0278FE5D06E}"/>
              </a:ext>
            </a:extLst>
          </p:cNvPr>
          <p:cNvSpPr txBox="1"/>
          <p:nvPr/>
        </p:nvSpPr>
        <p:spPr>
          <a:xfrm>
            <a:off x="3087663" y="5803181"/>
            <a:ext cx="140144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8465" marR="5080" indent="-4064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Recrutement et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mobilité,  formation,</a:t>
            </a:r>
            <a:endParaRPr sz="1000">
              <a:latin typeface="Arial"/>
              <a:cs typeface="Arial"/>
            </a:endParaRPr>
          </a:p>
          <a:p>
            <a:pPr marL="65405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suppression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postes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92" name="object 92">
            <a:extLst>
              <a:ext uri="{FF2B5EF4-FFF2-40B4-BE49-F238E27FC236}">
                <a16:creationId xmlns:a16="http://schemas.microsoft.com/office/drawing/2014/main" id="{C6853AE7-460F-2143-A55F-42A3591FAA60}"/>
              </a:ext>
            </a:extLst>
          </p:cNvPr>
          <p:cNvSpPr/>
          <p:nvPr/>
        </p:nvSpPr>
        <p:spPr>
          <a:xfrm>
            <a:off x="3012794" y="5761054"/>
            <a:ext cx="1555750" cy="576580"/>
          </a:xfrm>
          <a:custGeom>
            <a:avLst/>
            <a:gdLst/>
            <a:ahLst/>
            <a:cxnLst/>
            <a:rect l="l" t="t" r="r" b="b"/>
            <a:pathLst>
              <a:path w="1555750" h="576579">
                <a:moveTo>
                  <a:pt x="0" y="503999"/>
                </a:moveTo>
                <a:lnTo>
                  <a:pt x="5680" y="531954"/>
                </a:lnTo>
                <a:lnTo>
                  <a:pt x="21148" y="554847"/>
                </a:lnTo>
                <a:lnTo>
                  <a:pt x="44041" y="570314"/>
                </a:lnTo>
                <a:lnTo>
                  <a:pt x="71996" y="575995"/>
                </a:lnTo>
                <a:lnTo>
                  <a:pt x="1483499" y="575995"/>
                </a:lnTo>
                <a:lnTo>
                  <a:pt x="1511456" y="570314"/>
                </a:lnTo>
                <a:lnTo>
                  <a:pt x="1534353" y="554847"/>
                </a:lnTo>
                <a:lnTo>
                  <a:pt x="1549825" y="531954"/>
                </a:lnTo>
                <a:lnTo>
                  <a:pt x="1555508" y="503999"/>
                </a:lnTo>
                <a:lnTo>
                  <a:pt x="1555508" y="71996"/>
                </a:lnTo>
                <a:lnTo>
                  <a:pt x="1549825" y="44041"/>
                </a:lnTo>
                <a:lnTo>
                  <a:pt x="1534353" y="21148"/>
                </a:lnTo>
                <a:lnTo>
                  <a:pt x="1511456" y="5680"/>
                </a:lnTo>
                <a:lnTo>
                  <a:pt x="1483499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03999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>
            <a:extLst>
              <a:ext uri="{FF2B5EF4-FFF2-40B4-BE49-F238E27FC236}">
                <a16:creationId xmlns:a16="http://schemas.microsoft.com/office/drawing/2014/main" id="{FC370E28-9813-F443-862F-E6D2530014C6}"/>
              </a:ext>
            </a:extLst>
          </p:cNvPr>
          <p:cNvSpPr/>
          <p:nvPr/>
        </p:nvSpPr>
        <p:spPr>
          <a:xfrm>
            <a:off x="4056604" y="5204706"/>
            <a:ext cx="1081405" cy="288290"/>
          </a:xfrm>
          <a:custGeom>
            <a:avLst/>
            <a:gdLst/>
            <a:ahLst/>
            <a:cxnLst/>
            <a:rect l="l" t="t" r="r" b="b"/>
            <a:pathLst>
              <a:path w="1081404" h="288289">
                <a:moveTo>
                  <a:pt x="1009370" y="0"/>
                </a:move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1" y="243956"/>
                </a:lnTo>
                <a:lnTo>
                  <a:pt x="21150" y="266849"/>
                </a:lnTo>
                <a:lnTo>
                  <a:pt x="44046" y="282317"/>
                </a:lnTo>
                <a:lnTo>
                  <a:pt x="72009" y="287997"/>
                </a:lnTo>
                <a:lnTo>
                  <a:pt x="1009370" y="287997"/>
                </a:lnTo>
                <a:lnTo>
                  <a:pt x="1037325" y="282317"/>
                </a:lnTo>
                <a:lnTo>
                  <a:pt x="1060218" y="266849"/>
                </a:lnTo>
                <a:lnTo>
                  <a:pt x="1075686" y="243956"/>
                </a:lnTo>
                <a:lnTo>
                  <a:pt x="1081366" y="216001"/>
                </a:lnTo>
                <a:lnTo>
                  <a:pt x="1081366" y="71996"/>
                </a:lnTo>
                <a:lnTo>
                  <a:pt x="1075686" y="44041"/>
                </a:lnTo>
                <a:lnTo>
                  <a:pt x="1060218" y="21148"/>
                </a:lnTo>
                <a:lnTo>
                  <a:pt x="1037325" y="5680"/>
                </a:lnTo>
                <a:lnTo>
                  <a:pt x="100937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>
            <a:extLst>
              <a:ext uri="{FF2B5EF4-FFF2-40B4-BE49-F238E27FC236}">
                <a16:creationId xmlns:a16="http://schemas.microsoft.com/office/drawing/2014/main" id="{AAFCD892-26DE-B34F-AF40-7EA574FC7B32}"/>
              </a:ext>
            </a:extLst>
          </p:cNvPr>
          <p:cNvSpPr txBox="1"/>
          <p:nvPr/>
        </p:nvSpPr>
        <p:spPr>
          <a:xfrm>
            <a:off x="4302750" y="5255236"/>
            <a:ext cx="582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outils</a:t>
            </a:r>
            <a:endParaRPr sz="1000">
              <a:latin typeface="Arial"/>
              <a:cs typeface="Arial"/>
            </a:endParaRPr>
          </a:p>
        </p:txBody>
      </p:sp>
      <p:sp>
        <p:nvSpPr>
          <p:cNvPr id="95" name="object 95">
            <a:extLst>
              <a:ext uri="{FF2B5EF4-FFF2-40B4-BE49-F238E27FC236}">
                <a16:creationId xmlns:a16="http://schemas.microsoft.com/office/drawing/2014/main" id="{24F6382E-DA95-4146-BDC4-E57AF439706A}"/>
              </a:ext>
            </a:extLst>
          </p:cNvPr>
          <p:cNvSpPr/>
          <p:nvPr/>
        </p:nvSpPr>
        <p:spPr>
          <a:xfrm>
            <a:off x="534687" y="5917326"/>
            <a:ext cx="1081405" cy="252095"/>
          </a:xfrm>
          <a:custGeom>
            <a:avLst/>
            <a:gdLst/>
            <a:ahLst/>
            <a:cxnLst/>
            <a:rect l="l" t="t" r="r" b="b"/>
            <a:pathLst>
              <a:path w="1081405" h="252095">
                <a:moveTo>
                  <a:pt x="100935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009357" y="251993"/>
                </a:lnTo>
                <a:lnTo>
                  <a:pt x="1037312" y="246312"/>
                </a:lnTo>
                <a:lnTo>
                  <a:pt x="1060205" y="230844"/>
                </a:lnTo>
                <a:lnTo>
                  <a:pt x="1075673" y="207952"/>
                </a:lnTo>
                <a:lnTo>
                  <a:pt x="1081354" y="179997"/>
                </a:lnTo>
                <a:lnTo>
                  <a:pt x="1081354" y="71996"/>
                </a:lnTo>
                <a:lnTo>
                  <a:pt x="1075673" y="44041"/>
                </a:lnTo>
                <a:lnTo>
                  <a:pt x="1060205" y="21148"/>
                </a:lnTo>
                <a:lnTo>
                  <a:pt x="1037312" y="5680"/>
                </a:lnTo>
                <a:lnTo>
                  <a:pt x="10093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>
            <a:extLst>
              <a:ext uri="{FF2B5EF4-FFF2-40B4-BE49-F238E27FC236}">
                <a16:creationId xmlns:a16="http://schemas.microsoft.com/office/drawing/2014/main" id="{C35AF66A-A2EB-9544-90A2-5B9171FDC8C0}"/>
              </a:ext>
            </a:extLst>
          </p:cNvPr>
          <p:cNvSpPr txBox="1"/>
          <p:nvPr/>
        </p:nvSpPr>
        <p:spPr>
          <a:xfrm>
            <a:off x="830553" y="5949855"/>
            <a:ext cx="477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97" name="object 97">
            <a:extLst>
              <a:ext uri="{FF2B5EF4-FFF2-40B4-BE49-F238E27FC236}">
                <a16:creationId xmlns:a16="http://schemas.microsoft.com/office/drawing/2014/main" id="{18A12AF9-BFD6-D841-9732-D8B310039846}"/>
              </a:ext>
            </a:extLst>
          </p:cNvPr>
          <p:cNvSpPr/>
          <p:nvPr/>
        </p:nvSpPr>
        <p:spPr>
          <a:xfrm>
            <a:off x="534687" y="5917326"/>
            <a:ext cx="1081405" cy="252095"/>
          </a:xfrm>
          <a:custGeom>
            <a:avLst/>
            <a:gdLst/>
            <a:ahLst/>
            <a:cxnLst/>
            <a:rect l="l" t="t" r="r" b="b"/>
            <a:pathLst>
              <a:path w="1081405" h="252095">
                <a:moveTo>
                  <a:pt x="0" y="179997"/>
                </a:move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009357" y="251993"/>
                </a:lnTo>
                <a:lnTo>
                  <a:pt x="1037312" y="246312"/>
                </a:lnTo>
                <a:lnTo>
                  <a:pt x="1060205" y="230844"/>
                </a:lnTo>
                <a:lnTo>
                  <a:pt x="1075673" y="207952"/>
                </a:lnTo>
                <a:lnTo>
                  <a:pt x="1081354" y="179997"/>
                </a:lnTo>
                <a:lnTo>
                  <a:pt x="1081354" y="71996"/>
                </a:lnTo>
                <a:lnTo>
                  <a:pt x="1075673" y="44041"/>
                </a:lnTo>
                <a:lnTo>
                  <a:pt x="1060205" y="21148"/>
                </a:lnTo>
                <a:lnTo>
                  <a:pt x="1037312" y="5680"/>
                </a:lnTo>
                <a:lnTo>
                  <a:pt x="1009357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>
            <a:extLst>
              <a:ext uri="{FF2B5EF4-FFF2-40B4-BE49-F238E27FC236}">
                <a16:creationId xmlns:a16="http://schemas.microsoft.com/office/drawing/2014/main" id="{450C51AB-CC1C-9C47-8AB7-A0BED09E5A43}"/>
              </a:ext>
            </a:extLst>
          </p:cNvPr>
          <p:cNvSpPr/>
          <p:nvPr/>
        </p:nvSpPr>
        <p:spPr>
          <a:xfrm>
            <a:off x="363175" y="8021742"/>
            <a:ext cx="6408420" cy="288290"/>
          </a:xfrm>
          <a:custGeom>
            <a:avLst/>
            <a:gdLst/>
            <a:ahLst/>
            <a:cxnLst/>
            <a:rect l="l" t="t" r="r" b="b"/>
            <a:pathLst>
              <a:path w="6408420" h="288290">
                <a:moveTo>
                  <a:pt x="633599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6335991" y="287997"/>
                </a:lnTo>
                <a:lnTo>
                  <a:pt x="6363954" y="282317"/>
                </a:lnTo>
                <a:lnTo>
                  <a:pt x="6386850" y="266849"/>
                </a:lnTo>
                <a:lnTo>
                  <a:pt x="6402319" y="243956"/>
                </a:lnTo>
                <a:lnTo>
                  <a:pt x="6408000" y="216001"/>
                </a:lnTo>
                <a:lnTo>
                  <a:pt x="6408000" y="71996"/>
                </a:lnTo>
                <a:lnTo>
                  <a:pt x="6402319" y="44041"/>
                </a:lnTo>
                <a:lnTo>
                  <a:pt x="6386850" y="21148"/>
                </a:lnTo>
                <a:lnTo>
                  <a:pt x="6363954" y="5680"/>
                </a:lnTo>
                <a:lnTo>
                  <a:pt x="633599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>
            <a:extLst>
              <a:ext uri="{FF2B5EF4-FFF2-40B4-BE49-F238E27FC236}">
                <a16:creationId xmlns:a16="http://schemas.microsoft.com/office/drawing/2014/main" id="{D783F744-14C5-F742-80EF-74F891643668}"/>
              </a:ext>
            </a:extLst>
          </p:cNvPr>
          <p:cNvSpPr txBox="1"/>
          <p:nvPr/>
        </p:nvSpPr>
        <p:spPr>
          <a:xfrm>
            <a:off x="3102317" y="8060157"/>
            <a:ext cx="918844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Performance</a:t>
            </a:r>
            <a:endParaRPr sz="1150">
              <a:latin typeface="Arial"/>
              <a:cs typeface="Arial"/>
            </a:endParaRPr>
          </a:p>
        </p:txBody>
      </p:sp>
      <p:sp>
        <p:nvSpPr>
          <p:cNvPr id="100" name="object 100">
            <a:extLst>
              <a:ext uri="{FF2B5EF4-FFF2-40B4-BE49-F238E27FC236}">
                <a16:creationId xmlns:a16="http://schemas.microsoft.com/office/drawing/2014/main" id="{B7A50D2A-B7FD-8248-B3CB-81A201407A20}"/>
              </a:ext>
            </a:extLst>
          </p:cNvPr>
          <p:cNvSpPr/>
          <p:nvPr/>
        </p:nvSpPr>
        <p:spPr>
          <a:xfrm>
            <a:off x="542569" y="7372405"/>
            <a:ext cx="828040" cy="504190"/>
          </a:xfrm>
          <a:custGeom>
            <a:avLst/>
            <a:gdLst/>
            <a:ahLst/>
            <a:cxnLst/>
            <a:rect l="l" t="t" r="r" b="b"/>
            <a:pathLst>
              <a:path w="828040" h="504190">
                <a:moveTo>
                  <a:pt x="75599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432003"/>
                </a:ln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755992" y="504012"/>
                </a:lnTo>
                <a:lnTo>
                  <a:pt x="783955" y="498329"/>
                </a:lnTo>
                <a:lnTo>
                  <a:pt x="806851" y="482857"/>
                </a:lnTo>
                <a:lnTo>
                  <a:pt x="822320" y="459960"/>
                </a:lnTo>
                <a:lnTo>
                  <a:pt x="828001" y="432003"/>
                </a:lnTo>
                <a:lnTo>
                  <a:pt x="828001" y="71996"/>
                </a:lnTo>
                <a:lnTo>
                  <a:pt x="822320" y="44041"/>
                </a:lnTo>
                <a:lnTo>
                  <a:pt x="806851" y="21148"/>
                </a:lnTo>
                <a:lnTo>
                  <a:pt x="783955" y="5680"/>
                </a:lnTo>
                <a:lnTo>
                  <a:pt x="75599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>
            <a:extLst>
              <a:ext uri="{FF2B5EF4-FFF2-40B4-BE49-F238E27FC236}">
                <a16:creationId xmlns:a16="http://schemas.microsoft.com/office/drawing/2014/main" id="{6610E570-A9C2-4E44-AB05-3BFB6FE610F3}"/>
              </a:ext>
            </a:extLst>
          </p:cNvPr>
          <p:cNvSpPr txBox="1"/>
          <p:nvPr/>
        </p:nvSpPr>
        <p:spPr>
          <a:xfrm>
            <a:off x="651111" y="7530942"/>
            <a:ext cx="604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Motivation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2" name="object 102">
            <a:extLst>
              <a:ext uri="{FF2B5EF4-FFF2-40B4-BE49-F238E27FC236}">
                <a16:creationId xmlns:a16="http://schemas.microsoft.com/office/drawing/2014/main" id="{40B631A6-6D31-424E-95C3-62CC577E5988}"/>
              </a:ext>
            </a:extLst>
          </p:cNvPr>
          <p:cNvSpPr/>
          <p:nvPr/>
        </p:nvSpPr>
        <p:spPr>
          <a:xfrm>
            <a:off x="1766873" y="7372405"/>
            <a:ext cx="900430" cy="504190"/>
          </a:xfrm>
          <a:custGeom>
            <a:avLst/>
            <a:gdLst/>
            <a:ahLst/>
            <a:cxnLst/>
            <a:rect l="l" t="t" r="r" b="b"/>
            <a:pathLst>
              <a:path w="900430" h="504190">
                <a:moveTo>
                  <a:pt x="82800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432003"/>
                </a:ln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828001" y="504012"/>
                </a:lnTo>
                <a:lnTo>
                  <a:pt x="855956" y="498329"/>
                </a:lnTo>
                <a:lnTo>
                  <a:pt x="878849" y="482857"/>
                </a:lnTo>
                <a:lnTo>
                  <a:pt x="894317" y="459960"/>
                </a:lnTo>
                <a:lnTo>
                  <a:pt x="899998" y="432003"/>
                </a:lnTo>
                <a:lnTo>
                  <a:pt x="899998" y="71996"/>
                </a:lnTo>
                <a:lnTo>
                  <a:pt x="894317" y="44041"/>
                </a:lnTo>
                <a:lnTo>
                  <a:pt x="878849" y="21148"/>
                </a:lnTo>
                <a:lnTo>
                  <a:pt x="855956" y="5680"/>
                </a:lnTo>
                <a:lnTo>
                  <a:pt x="8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>
            <a:extLst>
              <a:ext uri="{FF2B5EF4-FFF2-40B4-BE49-F238E27FC236}">
                <a16:creationId xmlns:a16="http://schemas.microsoft.com/office/drawing/2014/main" id="{2DF77D65-BDE4-4543-ABC3-A23893F9360D}"/>
              </a:ext>
            </a:extLst>
          </p:cNvPr>
          <p:cNvSpPr txBox="1"/>
          <p:nvPr/>
        </p:nvSpPr>
        <p:spPr>
          <a:xfrm>
            <a:off x="1864029" y="7454742"/>
            <a:ext cx="7035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16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Satisfaction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besoins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4" name="object 104">
            <a:extLst>
              <a:ext uri="{FF2B5EF4-FFF2-40B4-BE49-F238E27FC236}">
                <a16:creationId xmlns:a16="http://schemas.microsoft.com/office/drawing/2014/main" id="{B9D84753-235E-8B4D-A3F2-B30B08AB187F}"/>
              </a:ext>
            </a:extLst>
          </p:cNvPr>
          <p:cNvSpPr/>
          <p:nvPr/>
        </p:nvSpPr>
        <p:spPr>
          <a:xfrm>
            <a:off x="3063177" y="7372405"/>
            <a:ext cx="864235" cy="504190"/>
          </a:xfrm>
          <a:custGeom>
            <a:avLst/>
            <a:gdLst/>
            <a:ahLst/>
            <a:cxnLst/>
            <a:rect l="l" t="t" r="r" b="b"/>
            <a:pathLst>
              <a:path w="864235" h="504190">
                <a:moveTo>
                  <a:pt x="791997" y="0"/>
                </a:move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432003"/>
                </a:lnTo>
                <a:lnTo>
                  <a:pt x="5681" y="459960"/>
                </a:lnTo>
                <a:lnTo>
                  <a:pt x="21150" y="482857"/>
                </a:lnTo>
                <a:lnTo>
                  <a:pt x="44046" y="498329"/>
                </a:lnTo>
                <a:lnTo>
                  <a:pt x="72009" y="504012"/>
                </a:lnTo>
                <a:lnTo>
                  <a:pt x="791997" y="504012"/>
                </a:lnTo>
                <a:lnTo>
                  <a:pt x="819959" y="498329"/>
                </a:lnTo>
                <a:lnTo>
                  <a:pt x="842856" y="482857"/>
                </a:lnTo>
                <a:lnTo>
                  <a:pt x="858325" y="459960"/>
                </a:lnTo>
                <a:lnTo>
                  <a:pt x="864006" y="432003"/>
                </a:lnTo>
                <a:lnTo>
                  <a:pt x="864006" y="71996"/>
                </a:lnTo>
                <a:lnTo>
                  <a:pt x="858325" y="44041"/>
                </a:lnTo>
                <a:lnTo>
                  <a:pt x="842856" y="21148"/>
                </a:lnTo>
                <a:lnTo>
                  <a:pt x="819959" y="5680"/>
                </a:lnTo>
                <a:lnTo>
                  <a:pt x="791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>
            <a:extLst>
              <a:ext uri="{FF2B5EF4-FFF2-40B4-BE49-F238E27FC236}">
                <a16:creationId xmlns:a16="http://schemas.microsoft.com/office/drawing/2014/main" id="{F186329D-3532-4D4E-B457-6D59F69483F8}"/>
              </a:ext>
            </a:extLst>
          </p:cNvPr>
          <p:cNvSpPr txBox="1"/>
          <p:nvPr/>
        </p:nvSpPr>
        <p:spPr>
          <a:xfrm>
            <a:off x="3180134" y="7454742"/>
            <a:ext cx="6254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610" marR="5080" indent="-4254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Conditions  de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6" name="object 106">
            <a:extLst>
              <a:ext uri="{FF2B5EF4-FFF2-40B4-BE49-F238E27FC236}">
                <a16:creationId xmlns:a16="http://schemas.microsoft.com/office/drawing/2014/main" id="{E6E440B3-E197-7446-9388-5BF266F94C7C}"/>
              </a:ext>
            </a:extLst>
          </p:cNvPr>
          <p:cNvSpPr/>
          <p:nvPr/>
        </p:nvSpPr>
        <p:spPr>
          <a:xfrm>
            <a:off x="4323486" y="7372405"/>
            <a:ext cx="864235" cy="504190"/>
          </a:xfrm>
          <a:custGeom>
            <a:avLst/>
            <a:gdLst/>
            <a:ahLst/>
            <a:cxnLst/>
            <a:rect l="l" t="t" r="r" b="b"/>
            <a:pathLst>
              <a:path w="864235" h="504190">
                <a:moveTo>
                  <a:pt x="79199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432003"/>
                </a:ln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791997" y="504012"/>
                </a:lnTo>
                <a:lnTo>
                  <a:pt x="819954" y="498329"/>
                </a:lnTo>
                <a:lnTo>
                  <a:pt x="842851" y="482857"/>
                </a:lnTo>
                <a:lnTo>
                  <a:pt x="858323" y="459960"/>
                </a:lnTo>
                <a:lnTo>
                  <a:pt x="864006" y="432003"/>
                </a:lnTo>
                <a:lnTo>
                  <a:pt x="864006" y="71996"/>
                </a:lnTo>
                <a:lnTo>
                  <a:pt x="858323" y="44041"/>
                </a:lnTo>
                <a:lnTo>
                  <a:pt x="842851" y="21148"/>
                </a:lnTo>
                <a:lnTo>
                  <a:pt x="819954" y="5680"/>
                </a:lnTo>
                <a:lnTo>
                  <a:pt x="791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>
            <a:extLst>
              <a:ext uri="{FF2B5EF4-FFF2-40B4-BE49-F238E27FC236}">
                <a16:creationId xmlns:a16="http://schemas.microsoft.com/office/drawing/2014/main" id="{492F4556-0779-0749-903B-090064656B91}"/>
              </a:ext>
            </a:extLst>
          </p:cNvPr>
          <p:cNvSpPr txBox="1"/>
          <p:nvPr/>
        </p:nvSpPr>
        <p:spPr>
          <a:xfrm>
            <a:off x="4369873" y="7454742"/>
            <a:ext cx="7670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413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Satisfaction/  Insatisfaction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8" name="object 108">
            <a:extLst>
              <a:ext uri="{FF2B5EF4-FFF2-40B4-BE49-F238E27FC236}">
                <a16:creationId xmlns:a16="http://schemas.microsoft.com/office/drawing/2014/main" id="{3C9F1688-08BD-4D46-B72D-D3A26480537B}"/>
              </a:ext>
            </a:extLst>
          </p:cNvPr>
          <p:cNvSpPr/>
          <p:nvPr/>
        </p:nvSpPr>
        <p:spPr>
          <a:xfrm>
            <a:off x="5583793" y="7372405"/>
            <a:ext cx="1008380" cy="504190"/>
          </a:xfrm>
          <a:custGeom>
            <a:avLst/>
            <a:gdLst/>
            <a:ahLst/>
            <a:cxnLst/>
            <a:rect l="l" t="t" r="r" b="b"/>
            <a:pathLst>
              <a:path w="1008379" h="504190">
                <a:moveTo>
                  <a:pt x="93599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432003"/>
                </a:ln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935990" y="504012"/>
                </a:lnTo>
                <a:lnTo>
                  <a:pt x="963947" y="498329"/>
                </a:lnTo>
                <a:lnTo>
                  <a:pt x="986843" y="482857"/>
                </a:lnTo>
                <a:lnTo>
                  <a:pt x="1002316" y="459960"/>
                </a:lnTo>
                <a:lnTo>
                  <a:pt x="1007999" y="432003"/>
                </a:lnTo>
                <a:lnTo>
                  <a:pt x="1007999" y="71996"/>
                </a:lnTo>
                <a:lnTo>
                  <a:pt x="1002316" y="44041"/>
                </a:lnTo>
                <a:lnTo>
                  <a:pt x="986843" y="21148"/>
                </a:lnTo>
                <a:lnTo>
                  <a:pt x="963947" y="5680"/>
                </a:lnTo>
                <a:lnTo>
                  <a:pt x="93599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>
            <a:extLst>
              <a:ext uri="{FF2B5EF4-FFF2-40B4-BE49-F238E27FC236}">
                <a16:creationId xmlns:a16="http://schemas.microsoft.com/office/drawing/2014/main" id="{B8EB7AF3-FE84-2E4B-B987-0847D061A2DC}"/>
              </a:ext>
            </a:extLst>
          </p:cNvPr>
          <p:cNvSpPr txBox="1"/>
          <p:nvPr/>
        </p:nvSpPr>
        <p:spPr>
          <a:xfrm>
            <a:off x="5643568" y="7454742"/>
            <a:ext cx="8794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889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Comparaison  avec les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autres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0" name="object 110">
            <a:extLst>
              <a:ext uri="{FF2B5EF4-FFF2-40B4-BE49-F238E27FC236}">
                <a16:creationId xmlns:a16="http://schemas.microsoft.com/office/drawing/2014/main" id="{4EB3EBCE-E1CF-0F4E-9766-D3201935BA44}"/>
              </a:ext>
            </a:extLst>
          </p:cNvPr>
          <p:cNvSpPr/>
          <p:nvPr/>
        </p:nvSpPr>
        <p:spPr>
          <a:xfrm>
            <a:off x="363175" y="8570150"/>
            <a:ext cx="6408420" cy="288290"/>
          </a:xfrm>
          <a:custGeom>
            <a:avLst/>
            <a:gdLst/>
            <a:ahLst/>
            <a:cxnLst/>
            <a:rect l="l" t="t" r="r" b="b"/>
            <a:pathLst>
              <a:path w="6408420" h="288290">
                <a:moveTo>
                  <a:pt x="633599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6335991" y="287997"/>
                </a:lnTo>
                <a:lnTo>
                  <a:pt x="6363954" y="282317"/>
                </a:lnTo>
                <a:lnTo>
                  <a:pt x="6386850" y="266849"/>
                </a:lnTo>
                <a:lnTo>
                  <a:pt x="6402319" y="243956"/>
                </a:lnTo>
                <a:lnTo>
                  <a:pt x="6408000" y="216001"/>
                </a:lnTo>
                <a:lnTo>
                  <a:pt x="6408000" y="71996"/>
                </a:lnTo>
                <a:lnTo>
                  <a:pt x="6402319" y="44041"/>
                </a:lnTo>
                <a:lnTo>
                  <a:pt x="6386850" y="21148"/>
                </a:lnTo>
                <a:lnTo>
                  <a:pt x="6363954" y="5680"/>
                </a:lnTo>
                <a:lnTo>
                  <a:pt x="633599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>
            <a:extLst>
              <a:ext uri="{FF2B5EF4-FFF2-40B4-BE49-F238E27FC236}">
                <a16:creationId xmlns:a16="http://schemas.microsoft.com/office/drawing/2014/main" id="{EC9D8449-6CD5-2641-9E7B-ADE00813B5FC}"/>
              </a:ext>
            </a:extLst>
          </p:cNvPr>
          <p:cNvSpPr txBox="1"/>
          <p:nvPr/>
        </p:nvSpPr>
        <p:spPr>
          <a:xfrm>
            <a:off x="2209651" y="8608566"/>
            <a:ext cx="2704465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spc="-5" dirty="0">
                <a:solidFill>
                  <a:srgbClr val="231F20"/>
                </a:solidFill>
                <a:latin typeface="Arial"/>
                <a:cs typeface="Arial"/>
              </a:rPr>
              <a:t>Attentes </a:t>
            </a:r>
            <a:r>
              <a:rPr sz="1150" b="1" dirty="0">
                <a:solidFill>
                  <a:srgbClr val="231F20"/>
                </a:solidFill>
                <a:latin typeface="Arial"/>
                <a:cs typeface="Arial"/>
              </a:rPr>
              <a:t>différentes des </a:t>
            </a:r>
            <a:r>
              <a:rPr sz="1150" b="1" i="1" dirty="0">
                <a:solidFill>
                  <a:srgbClr val="231F20"/>
                </a:solidFill>
                <a:latin typeface="Arial-BoldItalicMT"/>
                <a:cs typeface="Arial-BoldItalicMT"/>
              </a:rPr>
              <a:t>digital</a:t>
            </a:r>
            <a:r>
              <a:rPr sz="1150" b="1" i="1" spc="-90" dirty="0">
                <a:solidFill>
                  <a:srgbClr val="231F20"/>
                </a:solidFill>
                <a:latin typeface="Arial-BoldItalicMT"/>
                <a:cs typeface="Arial-BoldItalicMT"/>
              </a:rPr>
              <a:t> </a:t>
            </a:r>
            <a:r>
              <a:rPr sz="1150" b="1" i="1" dirty="0">
                <a:solidFill>
                  <a:srgbClr val="231F20"/>
                </a:solidFill>
                <a:latin typeface="Arial-BoldItalicMT"/>
                <a:cs typeface="Arial-BoldItalicMT"/>
              </a:rPr>
              <a:t>natives</a:t>
            </a:r>
            <a:endParaRPr sz="1150">
              <a:latin typeface="Arial-BoldItalicMT"/>
              <a:cs typeface="Arial-BoldItalicMT"/>
            </a:endParaRPr>
          </a:p>
        </p:txBody>
      </p:sp>
    </p:spTree>
    <p:extLst>
      <p:ext uri="{BB962C8B-B14F-4D97-AF65-F5344CB8AC3E}">
        <p14:creationId xmlns:p14="http://schemas.microsoft.com/office/powerpoint/2010/main" val="997790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5FA6CC8-1E61-C641-B40D-F9E37F04E77F}"/>
              </a:ext>
            </a:extLst>
          </p:cNvPr>
          <p:cNvSpPr/>
          <p:nvPr/>
        </p:nvSpPr>
        <p:spPr>
          <a:xfrm>
            <a:off x="950789" y="7769744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A2AD67F9-1D29-2340-A029-4BB8FC540D87}"/>
              </a:ext>
            </a:extLst>
          </p:cNvPr>
          <p:cNvSpPr/>
          <p:nvPr/>
        </p:nvSpPr>
        <p:spPr>
          <a:xfrm>
            <a:off x="888495" y="7954755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94CB16C9-6AB4-E146-B517-9BB763EA6108}"/>
              </a:ext>
            </a:extLst>
          </p:cNvPr>
          <p:cNvSpPr/>
          <p:nvPr/>
        </p:nvSpPr>
        <p:spPr>
          <a:xfrm>
            <a:off x="3632846" y="8742249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2F96E58C-1A72-4147-95BC-1F78957600A8}"/>
              </a:ext>
            </a:extLst>
          </p:cNvPr>
          <p:cNvSpPr/>
          <p:nvPr/>
        </p:nvSpPr>
        <p:spPr>
          <a:xfrm>
            <a:off x="3570552" y="892725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86574126-F08A-024B-B48F-BB6293A16767}"/>
              </a:ext>
            </a:extLst>
          </p:cNvPr>
          <p:cNvSpPr/>
          <p:nvPr/>
        </p:nvSpPr>
        <p:spPr>
          <a:xfrm>
            <a:off x="2208253" y="7769744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18A71796-6DE2-E84A-8BC5-02E2710837C5}"/>
              </a:ext>
            </a:extLst>
          </p:cNvPr>
          <p:cNvSpPr/>
          <p:nvPr/>
        </p:nvSpPr>
        <p:spPr>
          <a:xfrm>
            <a:off x="2145959" y="7954755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D0D0FE56-5C1E-E547-9C3C-E5C438475385}"/>
              </a:ext>
            </a:extLst>
          </p:cNvPr>
          <p:cNvSpPr/>
          <p:nvPr/>
        </p:nvSpPr>
        <p:spPr>
          <a:xfrm>
            <a:off x="3501714" y="7769744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C8ABDCF7-D795-5141-8910-7C985C55B042}"/>
              </a:ext>
            </a:extLst>
          </p:cNvPr>
          <p:cNvSpPr/>
          <p:nvPr/>
        </p:nvSpPr>
        <p:spPr>
          <a:xfrm>
            <a:off x="3439421" y="7954755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5C879EF7-260E-3343-BA0A-7D89C47136DA}"/>
              </a:ext>
            </a:extLst>
          </p:cNvPr>
          <p:cNvSpPr/>
          <p:nvPr/>
        </p:nvSpPr>
        <p:spPr>
          <a:xfrm>
            <a:off x="4749208" y="7769744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ED0B88EB-8841-8342-B7B2-A5DA69B64A7B}"/>
              </a:ext>
            </a:extLst>
          </p:cNvPr>
          <p:cNvSpPr/>
          <p:nvPr/>
        </p:nvSpPr>
        <p:spPr>
          <a:xfrm>
            <a:off x="4686914" y="7954755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85A83A28-1881-394C-92DE-98D8876D7809}"/>
              </a:ext>
            </a:extLst>
          </p:cNvPr>
          <p:cNvSpPr/>
          <p:nvPr/>
        </p:nvSpPr>
        <p:spPr>
          <a:xfrm>
            <a:off x="6087794" y="7769744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D286320C-4569-0B45-AAE1-7B211E7828D8}"/>
              </a:ext>
            </a:extLst>
          </p:cNvPr>
          <p:cNvSpPr/>
          <p:nvPr/>
        </p:nvSpPr>
        <p:spPr>
          <a:xfrm>
            <a:off x="6025501" y="7954755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2A79558E-3C49-B94A-9079-4FF0E0896102}"/>
              </a:ext>
            </a:extLst>
          </p:cNvPr>
          <p:cNvSpPr/>
          <p:nvPr/>
        </p:nvSpPr>
        <p:spPr>
          <a:xfrm>
            <a:off x="1075364" y="4946400"/>
            <a:ext cx="0" cy="907415"/>
          </a:xfrm>
          <a:custGeom>
            <a:avLst/>
            <a:gdLst/>
            <a:ahLst/>
            <a:cxnLst/>
            <a:rect l="l" t="t" r="r" b="b"/>
            <a:pathLst>
              <a:path h="907414">
                <a:moveTo>
                  <a:pt x="0" y="0"/>
                </a:moveTo>
                <a:lnTo>
                  <a:pt x="0" y="90690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16B267F6-7DDD-A44F-8F74-BCDD676E56DE}"/>
              </a:ext>
            </a:extLst>
          </p:cNvPr>
          <p:cNvSpPr/>
          <p:nvPr/>
        </p:nvSpPr>
        <p:spPr>
          <a:xfrm>
            <a:off x="1013071" y="585239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3F9EF2EA-49A6-E94F-8677-24FD06DC5206}"/>
              </a:ext>
            </a:extLst>
          </p:cNvPr>
          <p:cNvSpPr/>
          <p:nvPr/>
        </p:nvSpPr>
        <p:spPr>
          <a:xfrm>
            <a:off x="4233221" y="5432895"/>
            <a:ext cx="148590" cy="267335"/>
          </a:xfrm>
          <a:custGeom>
            <a:avLst/>
            <a:gdLst/>
            <a:ahLst/>
            <a:cxnLst/>
            <a:rect l="l" t="t" r="r" b="b"/>
            <a:pathLst>
              <a:path w="148589" h="267335">
                <a:moveTo>
                  <a:pt x="147980" y="0"/>
                </a:moveTo>
                <a:lnTo>
                  <a:pt x="0" y="26718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07CB2082-C1AF-774D-9556-FC766065F15E}"/>
              </a:ext>
            </a:extLst>
          </p:cNvPr>
          <p:cNvSpPr/>
          <p:nvPr/>
        </p:nvSpPr>
        <p:spPr>
          <a:xfrm>
            <a:off x="4179180" y="5669093"/>
            <a:ext cx="109220" cy="88900"/>
          </a:xfrm>
          <a:custGeom>
            <a:avLst/>
            <a:gdLst/>
            <a:ahLst/>
            <a:cxnLst/>
            <a:rect l="l" t="t" r="r" b="b"/>
            <a:pathLst>
              <a:path w="109220" h="88900">
                <a:moveTo>
                  <a:pt x="0" y="0"/>
                </a:moveTo>
                <a:lnTo>
                  <a:pt x="22021" y="88785"/>
                </a:lnTo>
                <a:lnTo>
                  <a:pt x="108965" y="6036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2AB84FAB-FE5F-754F-B74A-956230572BA4}"/>
              </a:ext>
            </a:extLst>
          </p:cNvPr>
          <p:cNvSpPr/>
          <p:nvPr/>
        </p:nvSpPr>
        <p:spPr>
          <a:xfrm>
            <a:off x="4829045" y="5432895"/>
            <a:ext cx="148590" cy="267335"/>
          </a:xfrm>
          <a:custGeom>
            <a:avLst/>
            <a:gdLst/>
            <a:ahLst/>
            <a:cxnLst/>
            <a:rect l="l" t="t" r="r" b="b"/>
            <a:pathLst>
              <a:path w="148589" h="267335">
                <a:moveTo>
                  <a:pt x="0" y="0"/>
                </a:moveTo>
                <a:lnTo>
                  <a:pt x="147980" y="26718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C4545806-9A1D-4649-8777-1036E32D9DA8}"/>
              </a:ext>
            </a:extLst>
          </p:cNvPr>
          <p:cNvSpPr/>
          <p:nvPr/>
        </p:nvSpPr>
        <p:spPr>
          <a:xfrm>
            <a:off x="4922100" y="5669093"/>
            <a:ext cx="109220" cy="88900"/>
          </a:xfrm>
          <a:custGeom>
            <a:avLst/>
            <a:gdLst/>
            <a:ahLst/>
            <a:cxnLst/>
            <a:rect l="l" t="t" r="r" b="b"/>
            <a:pathLst>
              <a:path w="109220" h="88900">
                <a:moveTo>
                  <a:pt x="108966" y="0"/>
                </a:moveTo>
                <a:lnTo>
                  <a:pt x="0" y="60363"/>
                </a:lnTo>
                <a:lnTo>
                  <a:pt x="86944" y="88785"/>
                </a:lnTo>
                <a:lnTo>
                  <a:pt x="10896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78338B3A-C1FF-1648-B0CD-A18416E022FB}"/>
              </a:ext>
            </a:extLst>
          </p:cNvPr>
          <p:cNvSpPr/>
          <p:nvPr/>
        </p:nvSpPr>
        <p:spPr>
          <a:xfrm>
            <a:off x="4597285" y="4946400"/>
            <a:ext cx="0" cy="294640"/>
          </a:xfrm>
          <a:custGeom>
            <a:avLst/>
            <a:gdLst/>
            <a:ahLst/>
            <a:cxnLst/>
            <a:rect l="l" t="t" r="r" b="b"/>
            <a:pathLst>
              <a:path h="294639">
                <a:moveTo>
                  <a:pt x="0" y="0"/>
                </a:moveTo>
                <a:lnTo>
                  <a:pt x="0" y="29430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EEACF7A5-1E70-FA43-B3E3-450D74D7EAE2}"/>
              </a:ext>
            </a:extLst>
          </p:cNvPr>
          <p:cNvSpPr/>
          <p:nvPr/>
        </p:nvSpPr>
        <p:spPr>
          <a:xfrm>
            <a:off x="1075364" y="6130141"/>
            <a:ext cx="0" cy="258445"/>
          </a:xfrm>
          <a:custGeom>
            <a:avLst/>
            <a:gdLst/>
            <a:ahLst/>
            <a:cxnLst/>
            <a:rect l="l" t="t" r="r" b="b"/>
            <a:pathLst>
              <a:path h="258445">
                <a:moveTo>
                  <a:pt x="0" y="0"/>
                </a:moveTo>
                <a:lnTo>
                  <a:pt x="0" y="2580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D498E1A0-0CDD-2940-9A75-B41A2D541155}"/>
              </a:ext>
            </a:extLst>
          </p:cNvPr>
          <p:cNvSpPr/>
          <p:nvPr/>
        </p:nvSpPr>
        <p:spPr>
          <a:xfrm>
            <a:off x="1013071" y="6387235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40146AF8-0042-924F-A26B-D9073586ECD9}"/>
              </a:ext>
            </a:extLst>
          </p:cNvPr>
          <p:cNvSpPr/>
          <p:nvPr/>
        </p:nvSpPr>
        <p:spPr>
          <a:xfrm>
            <a:off x="5057917" y="5348706"/>
            <a:ext cx="315595" cy="0"/>
          </a:xfrm>
          <a:custGeom>
            <a:avLst/>
            <a:gdLst/>
            <a:ahLst/>
            <a:cxnLst/>
            <a:rect l="l" t="t" r="r" b="b"/>
            <a:pathLst>
              <a:path w="315595">
                <a:moveTo>
                  <a:pt x="0" y="0"/>
                </a:moveTo>
                <a:lnTo>
                  <a:pt x="315531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38FBB6B6-C006-A449-A29C-7AD64BC0F5F6}"/>
              </a:ext>
            </a:extLst>
          </p:cNvPr>
          <p:cNvSpPr/>
          <p:nvPr/>
        </p:nvSpPr>
        <p:spPr>
          <a:xfrm>
            <a:off x="5372526" y="5286413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CF3DCBD7-5890-5442-849F-7C74E5921232}"/>
              </a:ext>
            </a:extLst>
          </p:cNvPr>
          <p:cNvSpPr/>
          <p:nvPr/>
        </p:nvSpPr>
        <p:spPr>
          <a:xfrm>
            <a:off x="1777361" y="6580228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>
                <a:moveTo>
                  <a:pt x="0" y="0"/>
                </a:moveTo>
                <a:lnTo>
                  <a:pt x="29211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C5AA78FF-99F4-5D4D-818A-0022B7488406}"/>
              </a:ext>
            </a:extLst>
          </p:cNvPr>
          <p:cNvSpPr/>
          <p:nvPr/>
        </p:nvSpPr>
        <p:spPr>
          <a:xfrm>
            <a:off x="2068560" y="6517934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B3AE884F-B445-BC48-8AD9-3F87BAE8D676}"/>
              </a:ext>
            </a:extLst>
          </p:cNvPr>
          <p:cNvSpPr/>
          <p:nvPr/>
        </p:nvSpPr>
        <p:spPr>
          <a:xfrm>
            <a:off x="3666864" y="6580228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>
                <a:moveTo>
                  <a:pt x="0" y="0"/>
                </a:moveTo>
                <a:lnTo>
                  <a:pt x="29211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D7D5C01F-4D2F-5E4C-8589-541FA827E6A1}"/>
              </a:ext>
            </a:extLst>
          </p:cNvPr>
          <p:cNvSpPr/>
          <p:nvPr/>
        </p:nvSpPr>
        <p:spPr>
          <a:xfrm>
            <a:off x="3958064" y="6517934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EA24D9FF-2324-D04A-B2DC-81CB915BBCCF}"/>
              </a:ext>
            </a:extLst>
          </p:cNvPr>
          <p:cNvSpPr/>
          <p:nvPr/>
        </p:nvSpPr>
        <p:spPr>
          <a:xfrm>
            <a:off x="3973614" y="1816786"/>
            <a:ext cx="12700" cy="57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7472A4E4-27EF-5B4E-A30B-D8D06BB2A82D}"/>
              </a:ext>
            </a:extLst>
          </p:cNvPr>
          <p:cNvSpPr/>
          <p:nvPr/>
        </p:nvSpPr>
        <p:spPr>
          <a:xfrm>
            <a:off x="5401564" y="1816786"/>
            <a:ext cx="12700" cy="57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4CE079D4-EEDC-E846-880D-0EA3F6833EA0}"/>
              </a:ext>
            </a:extLst>
          </p:cNvPr>
          <p:cNvSpPr/>
          <p:nvPr/>
        </p:nvSpPr>
        <p:spPr>
          <a:xfrm>
            <a:off x="3973615" y="1748691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197ED3EA-6077-3747-9BB7-EEFC0D377A03}"/>
              </a:ext>
            </a:extLst>
          </p:cNvPr>
          <p:cNvSpPr/>
          <p:nvPr/>
        </p:nvSpPr>
        <p:spPr>
          <a:xfrm>
            <a:off x="3911321" y="196731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FAFF79B9-CBB0-B343-A1E4-E13EE13C073D}"/>
              </a:ext>
            </a:extLst>
          </p:cNvPr>
          <p:cNvSpPr/>
          <p:nvPr/>
        </p:nvSpPr>
        <p:spPr>
          <a:xfrm>
            <a:off x="1438730" y="2579276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63AABD0F-1CE4-0C49-8820-38E8804993DF}"/>
              </a:ext>
            </a:extLst>
          </p:cNvPr>
          <p:cNvSpPr/>
          <p:nvPr/>
        </p:nvSpPr>
        <p:spPr>
          <a:xfrm>
            <a:off x="1376437" y="2797904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ED9A8F00-A6B4-1546-A653-E21221C619B5}"/>
              </a:ext>
            </a:extLst>
          </p:cNvPr>
          <p:cNvSpPr/>
          <p:nvPr/>
        </p:nvSpPr>
        <p:spPr>
          <a:xfrm>
            <a:off x="719998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3D379652-0ABE-8B45-B281-0E860CC0A8EA}"/>
              </a:ext>
            </a:extLst>
          </p:cNvPr>
          <p:cNvSpPr/>
          <p:nvPr/>
        </p:nvSpPr>
        <p:spPr>
          <a:xfrm>
            <a:off x="657705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A8B7491E-D847-D241-A1E2-3D673B216D16}"/>
              </a:ext>
            </a:extLst>
          </p:cNvPr>
          <p:cNvSpPr/>
          <p:nvPr/>
        </p:nvSpPr>
        <p:spPr>
          <a:xfrm>
            <a:off x="1589774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D2020387-2E6E-5B43-A017-CF9F3D5D9C44}"/>
              </a:ext>
            </a:extLst>
          </p:cNvPr>
          <p:cNvSpPr/>
          <p:nvPr/>
        </p:nvSpPr>
        <p:spPr>
          <a:xfrm>
            <a:off x="1527481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CFD07825-4D38-464D-A64E-3D5DF3503F49}"/>
              </a:ext>
            </a:extLst>
          </p:cNvPr>
          <p:cNvSpPr/>
          <p:nvPr/>
        </p:nvSpPr>
        <p:spPr>
          <a:xfrm>
            <a:off x="2525725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45E84526-54C8-804B-B2EE-B743304C2F2A}"/>
              </a:ext>
            </a:extLst>
          </p:cNvPr>
          <p:cNvSpPr/>
          <p:nvPr/>
        </p:nvSpPr>
        <p:spPr>
          <a:xfrm>
            <a:off x="2463431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C6B08D65-EA4A-C246-B56A-F96AA61E5136}"/>
              </a:ext>
            </a:extLst>
          </p:cNvPr>
          <p:cNvSpPr/>
          <p:nvPr/>
        </p:nvSpPr>
        <p:spPr>
          <a:xfrm>
            <a:off x="3604582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441C91DA-BE28-8B4F-9D34-8D3FC3244D8E}"/>
              </a:ext>
            </a:extLst>
          </p:cNvPr>
          <p:cNvSpPr/>
          <p:nvPr/>
        </p:nvSpPr>
        <p:spPr>
          <a:xfrm>
            <a:off x="3542289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79A02431-F7F8-5545-BD4E-83F10BC1A78F}"/>
              </a:ext>
            </a:extLst>
          </p:cNvPr>
          <p:cNvSpPr/>
          <p:nvPr/>
        </p:nvSpPr>
        <p:spPr>
          <a:xfrm>
            <a:off x="4787491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25A61D1B-4859-934C-AD3C-12DD0F4F4054}"/>
              </a:ext>
            </a:extLst>
          </p:cNvPr>
          <p:cNvSpPr/>
          <p:nvPr/>
        </p:nvSpPr>
        <p:spPr>
          <a:xfrm>
            <a:off x="4725197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FE7E2D88-E375-894C-9BDE-1D73D68B668A}"/>
              </a:ext>
            </a:extLst>
          </p:cNvPr>
          <p:cNvSpPr/>
          <p:nvPr/>
        </p:nvSpPr>
        <p:spPr>
          <a:xfrm>
            <a:off x="6105211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>
            <a:extLst>
              <a:ext uri="{FF2B5EF4-FFF2-40B4-BE49-F238E27FC236}">
                <a16:creationId xmlns:a16="http://schemas.microsoft.com/office/drawing/2014/main" id="{7B7288BE-1DEE-B946-B8B3-B10F4BD032E4}"/>
              </a:ext>
            </a:extLst>
          </p:cNvPr>
          <p:cNvSpPr/>
          <p:nvPr/>
        </p:nvSpPr>
        <p:spPr>
          <a:xfrm>
            <a:off x="6042917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>
            <a:extLst>
              <a:ext uri="{FF2B5EF4-FFF2-40B4-BE49-F238E27FC236}">
                <a16:creationId xmlns:a16="http://schemas.microsoft.com/office/drawing/2014/main" id="{5B233726-E2E7-F444-AC17-C9E50BE5C4E1}"/>
              </a:ext>
            </a:extLst>
          </p:cNvPr>
          <p:cNvSpPr/>
          <p:nvPr/>
        </p:nvSpPr>
        <p:spPr>
          <a:xfrm>
            <a:off x="4647483" y="2739856"/>
            <a:ext cx="0" cy="62865"/>
          </a:xfrm>
          <a:custGeom>
            <a:avLst/>
            <a:gdLst/>
            <a:ahLst/>
            <a:cxnLst/>
            <a:rect l="l" t="t" r="r" b="b"/>
            <a:pathLst>
              <a:path h="62864">
                <a:moveTo>
                  <a:pt x="0" y="0"/>
                </a:moveTo>
                <a:lnTo>
                  <a:pt x="0" y="6252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>
            <a:extLst>
              <a:ext uri="{FF2B5EF4-FFF2-40B4-BE49-F238E27FC236}">
                <a16:creationId xmlns:a16="http://schemas.microsoft.com/office/drawing/2014/main" id="{DDE634C8-5B5A-2641-B654-F6C6500E8EFD}"/>
              </a:ext>
            </a:extLst>
          </p:cNvPr>
          <p:cNvSpPr/>
          <p:nvPr/>
        </p:nvSpPr>
        <p:spPr>
          <a:xfrm>
            <a:off x="4585190" y="280145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>
            <a:extLst>
              <a:ext uri="{FF2B5EF4-FFF2-40B4-BE49-F238E27FC236}">
                <a16:creationId xmlns:a16="http://schemas.microsoft.com/office/drawing/2014/main" id="{4D512528-C28D-7343-A33A-BF9075BD26DA}"/>
              </a:ext>
            </a:extLst>
          </p:cNvPr>
          <p:cNvSpPr/>
          <p:nvPr/>
        </p:nvSpPr>
        <p:spPr>
          <a:xfrm>
            <a:off x="5407915" y="1748691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>
            <a:extLst>
              <a:ext uri="{FF2B5EF4-FFF2-40B4-BE49-F238E27FC236}">
                <a16:creationId xmlns:a16="http://schemas.microsoft.com/office/drawing/2014/main" id="{9002B53E-7CFC-794B-96ED-9B85A691F443}"/>
              </a:ext>
            </a:extLst>
          </p:cNvPr>
          <p:cNvSpPr/>
          <p:nvPr/>
        </p:nvSpPr>
        <p:spPr>
          <a:xfrm>
            <a:off x="5345621" y="196731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>
            <a:extLst>
              <a:ext uri="{FF2B5EF4-FFF2-40B4-BE49-F238E27FC236}">
                <a16:creationId xmlns:a16="http://schemas.microsoft.com/office/drawing/2014/main" id="{89DB51A5-6446-304A-B7FD-FA09F74EF120}"/>
              </a:ext>
            </a:extLst>
          </p:cNvPr>
          <p:cNvSpPr/>
          <p:nvPr/>
        </p:nvSpPr>
        <p:spPr>
          <a:xfrm>
            <a:off x="3979965" y="2570768"/>
            <a:ext cx="1428115" cy="163195"/>
          </a:xfrm>
          <a:custGeom>
            <a:avLst/>
            <a:gdLst/>
            <a:ahLst/>
            <a:cxnLst/>
            <a:rect l="l" t="t" r="r" b="b"/>
            <a:pathLst>
              <a:path w="1428114" h="163194">
                <a:moveTo>
                  <a:pt x="0" y="0"/>
                </a:moveTo>
                <a:lnTo>
                  <a:pt x="0" y="162737"/>
                </a:lnTo>
                <a:lnTo>
                  <a:pt x="1427949" y="162737"/>
                </a:lnTo>
                <a:lnTo>
                  <a:pt x="142794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>
            <a:extLst>
              <a:ext uri="{FF2B5EF4-FFF2-40B4-BE49-F238E27FC236}">
                <a16:creationId xmlns:a16="http://schemas.microsoft.com/office/drawing/2014/main" id="{43D39092-FAEF-4A48-AC2D-315682ED4E3F}"/>
              </a:ext>
            </a:extLst>
          </p:cNvPr>
          <p:cNvSpPr/>
          <p:nvPr/>
        </p:nvSpPr>
        <p:spPr>
          <a:xfrm>
            <a:off x="360003" y="4344089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>
            <a:extLst>
              <a:ext uri="{FF2B5EF4-FFF2-40B4-BE49-F238E27FC236}">
                <a16:creationId xmlns:a16="http://schemas.microsoft.com/office/drawing/2014/main" id="{21CF24EC-B986-1A40-A699-774E86409FDA}"/>
              </a:ext>
            </a:extLst>
          </p:cNvPr>
          <p:cNvSpPr/>
          <p:nvPr/>
        </p:nvSpPr>
        <p:spPr>
          <a:xfrm>
            <a:off x="360003" y="7002743"/>
            <a:ext cx="251993" cy="2520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>
            <a:extLst>
              <a:ext uri="{FF2B5EF4-FFF2-40B4-BE49-F238E27FC236}">
                <a16:creationId xmlns:a16="http://schemas.microsoft.com/office/drawing/2014/main" id="{5C4F67CE-F487-BD45-B541-3FEC4CA85CA4}"/>
              </a:ext>
            </a:extLst>
          </p:cNvPr>
          <p:cNvSpPr txBox="1"/>
          <p:nvPr/>
        </p:nvSpPr>
        <p:spPr>
          <a:xfrm>
            <a:off x="422974" y="7030249"/>
            <a:ext cx="553212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leviers de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motivation,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outils de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management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 la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performance</a:t>
            </a:r>
            <a:endParaRPr sz="1300">
              <a:latin typeface="Arial"/>
              <a:cs typeface="Arial"/>
            </a:endParaRPr>
          </a:p>
        </p:txBody>
      </p:sp>
      <p:sp>
        <p:nvSpPr>
          <p:cNvPr id="55" name="object 55">
            <a:extLst>
              <a:ext uri="{FF2B5EF4-FFF2-40B4-BE49-F238E27FC236}">
                <a16:creationId xmlns:a16="http://schemas.microsoft.com/office/drawing/2014/main" id="{044DB6E1-7944-8642-AF53-C282B0B13DDB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>
            <a:extLst>
              <a:ext uri="{FF2B5EF4-FFF2-40B4-BE49-F238E27FC236}">
                <a16:creationId xmlns:a16="http://schemas.microsoft.com/office/drawing/2014/main" id="{69C09B61-8A42-B340-948B-55955C290A17}"/>
              </a:ext>
            </a:extLst>
          </p:cNvPr>
          <p:cNvSpPr/>
          <p:nvPr/>
        </p:nvSpPr>
        <p:spPr>
          <a:xfrm>
            <a:off x="360000" y="3504687"/>
            <a:ext cx="720090" cy="648335"/>
          </a:xfrm>
          <a:custGeom>
            <a:avLst/>
            <a:gdLst/>
            <a:ahLst/>
            <a:cxnLst/>
            <a:rect l="l" t="t" r="r" b="b"/>
            <a:pathLst>
              <a:path w="720090" h="648335">
                <a:moveTo>
                  <a:pt x="64799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647992" y="647992"/>
                </a:lnTo>
                <a:lnTo>
                  <a:pt x="675954" y="642311"/>
                </a:lnTo>
                <a:lnTo>
                  <a:pt x="698850" y="626843"/>
                </a:lnTo>
                <a:lnTo>
                  <a:pt x="714320" y="603950"/>
                </a:lnTo>
                <a:lnTo>
                  <a:pt x="720001" y="575995"/>
                </a:lnTo>
                <a:lnTo>
                  <a:pt x="720001" y="71996"/>
                </a:lnTo>
                <a:lnTo>
                  <a:pt x="714320" y="44041"/>
                </a:lnTo>
                <a:lnTo>
                  <a:pt x="698850" y="21148"/>
                </a:lnTo>
                <a:lnTo>
                  <a:pt x="675954" y="5680"/>
                </a:lnTo>
                <a:lnTo>
                  <a:pt x="64799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>
            <a:extLst>
              <a:ext uri="{FF2B5EF4-FFF2-40B4-BE49-F238E27FC236}">
                <a16:creationId xmlns:a16="http://schemas.microsoft.com/office/drawing/2014/main" id="{A5329FF3-B94A-EE44-AA3A-994AD6B65EDB}"/>
              </a:ext>
            </a:extLst>
          </p:cNvPr>
          <p:cNvSpPr txBox="1"/>
          <p:nvPr/>
        </p:nvSpPr>
        <p:spPr>
          <a:xfrm>
            <a:off x="463660" y="3735209"/>
            <a:ext cx="5124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Recruter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58" name="object 58">
            <a:extLst>
              <a:ext uri="{FF2B5EF4-FFF2-40B4-BE49-F238E27FC236}">
                <a16:creationId xmlns:a16="http://schemas.microsoft.com/office/drawing/2014/main" id="{F2FC12E5-C613-B547-AD00-B19D3D7C2C70}"/>
              </a:ext>
            </a:extLst>
          </p:cNvPr>
          <p:cNvSpPr/>
          <p:nvPr/>
        </p:nvSpPr>
        <p:spPr>
          <a:xfrm>
            <a:off x="1229772" y="3504687"/>
            <a:ext cx="720090" cy="648335"/>
          </a:xfrm>
          <a:custGeom>
            <a:avLst/>
            <a:gdLst/>
            <a:ahLst/>
            <a:cxnLst/>
            <a:rect l="l" t="t" r="r" b="b"/>
            <a:pathLst>
              <a:path w="720089" h="648335">
                <a:moveTo>
                  <a:pt x="648004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648004" y="647992"/>
                </a:lnTo>
                <a:lnTo>
                  <a:pt x="675959" y="642311"/>
                </a:lnTo>
                <a:lnTo>
                  <a:pt x="698852" y="626843"/>
                </a:lnTo>
                <a:lnTo>
                  <a:pt x="714320" y="603950"/>
                </a:lnTo>
                <a:lnTo>
                  <a:pt x="720001" y="575995"/>
                </a:lnTo>
                <a:lnTo>
                  <a:pt x="720001" y="71996"/>
                </a:lnTo>
                <a:lnTo>
                  <a:pt x="714320" y="44041"/>
                </a:lnTo>
                <a:lnTo>
                  <a:pt x="698852" y="21148"/>
                </a:lnTo>
                <a:lnTo>
                  <a:pt x="675959" y="5680"/>
                </a:lnTo>
                <a:lnTo>
                  <a:pt x="648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>
            <a:extLst>
              <a:ext uri="{FF2B5EF4-FFF2-40B4-BE49-F238E27FC236}">
                <a16:creationId xmlns:a16="http://schemas.microsoft.com/office/drawing/2014/main" id="{DBDFFD36-0B23-F84D-9C8A-649A07CC3163}"/>
              </a:ext>
            </a:extLst>
          </p:cNvPr>
          <p:cNvSpPr txBox="1"/>
          <p:nvPr/>
        </p:nvSpPr>
        <p:spPr>
          <a:xfrm>
            <a:off x="1372314" y="3735209"/>
            <a:ext cx="4349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Former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60" name="object 60">
            <a:extLst>
              <a:ext uri="{FF2B5EF4-FFF2-40B4-BE49-F238E27FC236}">
                <a16:creationId xmlns:a16="http://schemas.microsoft.com/office/drawing/2014/main" id="{F1F168A1-1A51-A74E-8144-D0018645CAF8}"/>
              </a:ext>
            </a:extLst>
          </p:cNvPr>
          <p:cNvSpPr/>
          <p:nvPr/>
        </p:nvSpPr>
        <p:spPr>
          <a:xfrm>
            <a:off x="2099551" y="3504687"/>
            <a:ext cx="840740" cy="648335"/>
          </a:xfrm>
          <a:custGeom>
            <a:avLst/>
            <a:gdLst/>
            <a:ahLst/>
            <a:cxnLst/>
            <a:rect l="l" t="t" r="r" b="b"/>
            <a:pathLst>
              <a:path w="840739" h="648335">
                <a:moveTo>
                  <a:pt x="76838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768388" y="647992"/>
                </a:lnTo>
                <a:lnTo>
                  <a:pt x="796343" y="642311"/>
                </a:lnTo>
                <a:lnTo>
                  <a:pt x="819235" y="626843"/>
                </a:lnTo>
                <a:lnTo>
                  <a:pt x="834703" y="603950"/>
                </a:lnTo>
                <a:lnTo>
                  <a:pt x="840384" y="575995"/>
                </a:lnTo>
                <a:lnTo>
                  <a:pt x="840384" y="71996"/>
                </a:lnTo>
                <a:lnTo>
                  <a:pt x="834703" y="44041"/>
                </a:lnTo>
                <a:lnTo>
                  <a:pt x="819235" y="21148"/>
                </a:lnTo>
                <a:lnTo>
                  <a:pt x="796343" y="5680"/>
                </a:lnTo>
                <a:lnTo>
                  <a:pt x="76838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>
            <a:extLst>
              <a:ext uri="{FF2B5EF4-FFF2-40B4-BE49-F238E27FC236}">
                <a16:creationId xmlns:a16="http://schemas.microsoft.com/office/drawing/2014/main" id="{55E1D359-EC91-B348-AF1E-134D5C46442D}"/>
              </a:ext>
            </a:extLst>
          </p:cNvPr>
          <p:cNvSpPr txBox="1"/>
          <p:nvPr/>
        </p:nvSpPr>
        <p:spPr>
          <a:xfrm>
            <a:off x="2217977" y="3582809"/>
            <a:ext cx="5975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Favoriser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mobilité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2" name="object 62">
            <a:extLst>
              <a:ext uri="{FF2B5EF4-FFF2-40B4-BE49-F238E27FC236}">
                <a16:creationId xmlns:a16="http://schemas.microsoft.com/office/drawing/2014/main" id="{88F2259A-290D-1D4C-9522-0C989F6EEA07}"/>
              </a:ext>
            </a:extLst>
          </p:cNvPr>
          <p:cNvSpPr/>
          <p:nvPr/>
        </p:nvSpPr>
        <p:spPr>
          <a:xfrm>
            <a:off x="3089713" y="3504687"/>
            <a:ext cx="1044575" cy="648335"/>
          </a:xfrm>
          <a:custGeom>
            <a:avLst/>
            <a:gdLst/>
            <a:ahLst/>
            <a:cxnLst/>
            <a:rect l="l" t="t" r="r" b="b"/>
            <a:pathLst>
              <a:path w="1044575" h="648335">
                <a:moveTo>
                  <a:pt x="97200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972007" y="647992"/>
                </a:lnTo>
                <a:lnTo>
                  <a:pt x="999962" y="642311"/>
                </a:lnTo>
                <a:lnTo>
                  <a:pt x="1022854" y="626843"/>
                </a:lnTo>
                <a:lnTo>
                  <a:pt x="1038322" y="603950"/>
                </a:lnTo>
                <a:lnTo>
                  <a:pt x="1044003" y="575995"/>
                </a:lnTo>
                <a:lnTo>
                  <a:pt x="1044003" y="71996"/>
                </a:lnTo>
                <a:lnTo>
                  <a:pt x="1038322" y="44041"/>
                </a:lnTo>
                <a:lnTo>
                  <a:pt x="1022854" y="21148"/>
                </a:lnTo>
                <a:lnTo>
                  <a:pt x="999962" y="5680"/>
                </a:lnTo>
                <a:lnTo>
                  <a:pt x="97200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>
            <a:extLst>
              <a:ext uri="{FF2B5EF4-FFF2-40B4-BE49-F238E27FC236}">
                <a16:creationId xmlns:a16="http://schemas.microsoft.com/office/drawing/2014/main" id="{F0C6447C-863B-9945-84C7-D0224482471A}"/>
              </a:ext>
            </a:extLst>
          </p:cNvPr>
          <p:cNvSpPr txBox="1"/>
          <p:nvPr/>
        </p:nvSpPr>
        <p:spPr>
          <a:xfrm>
            <a:off x="3168569" y="3582809"/>
            <a:ext cx="88011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Favoriser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communication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4" name="object 64">
            <a:extLst>
              <a:ext uri="{FF2B5EF4-FFF2-40B4-BE49-F238E27FC236}">
                <a16:creationId xmlns:a16="http://schemas.microsoft.com/office/drawing/2014/main" id="{CA2BFA22-AB7B-E946-AC45-D4B638D2A462}"/>
              </a:ext>
            </a:extLst>
          </p:cNvPr>
          <p:cNvSpPr/>
          <p:nvPr/>
        </p:nvSpPr>
        <p:spPr>
          <a:xfrm>
            <a:off x="4283490" y="3504687"/>
            <a:ext cx="1008380" cy="648335"/>
          </a:xfrm>
          <a:custGeom>
            <a:avLst/>
            <a:gdLst/>
            <a:ahLst/>
            <a:cxnLst/>
            <a:rect l="l" t="t" r="r" b="b"/>
            <a:pathLst>
              <a:path w="1008379" h="648335">
                <a:moveTo>
                  <a:pt x="93599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935990" y="647992"/>
                </a:lnTo>
                <a:lnTo>
                  <a:pt x="963947" y="642311"/>
                </a:lnTo>
                <a:lnTo>
                  <a:pt x="986843" y="626843"/>
                </a:lnTo>
                <a:lnTo>
                  <a:pt x="1002316" y="603950"/>
                </a:lnTo>
                <a:lnTo>
                  <a:pt x="1007999" y="575995"/>
                </a:lnTo>
                <a:lnTo>
                  <a:pt x="1007999" y="71996"/>
                </a:lnTo>
                <a:lnTo>
                  <a:pt x="1002316" y="44041"/>
                </a:lnTo>
                <a:lnTo>
                  <a:pt x="986843" y="21148"/>
                </a:lnTo>
                <a:lnTo>
                  <a:pt x="963947" y="5680"/>
                </a:lnTo>
                <a:lnTo>
                  <a:pt x="93599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>
            <a:extLst>
              <a:ext uri="{FF2B5EF4-FFF2-40B4-BE49-F238E27FC236}">
                <a16:creationId xmlns:a16="http://schemas.microsoft.com/office/drawing/2014/main" id="{22A19850-CAD4-4347-A522-7E967D49D08C}"/>
              </a:ext>
            </a:extLst>
          </p:cNvPr>
          <p:cNvSpPr txBox="1"/>
          <p:nvPr/>
        </p:nvSpPr>
        <p:spPr>
          <a:xfrm>
            <a:off x="4420873" y="3582809"/>
            <a:ext cx="7245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Respecter  la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législation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6" name="object 66">
            <a:extLst>
              <a:ext uri="{FF2B5EF4-FFF2-40B4-BE49-F238E27FC236}">
                <a16:creationId xmlns:a16="http://schemas.microsoft.com/office/drawing/2014/main" id="{EBB7F062-F3DC-6E48-8BD8-E80A7C575F25}"/>
              </a:ext>
            </a:extLst>
          </p:cNvPr>
          <p:cNvSpPr/>
          <p:nvPr/>
        </p:nvSpPr>
        <p:spPr>
          <a:xfrm>
            <a:off x="5441264" y="3504687"/>
            <a:ext cx="1328420" cy="648335"/>
          </a:xfrm>
          <a:custGeom>
            <a:avLst/>
            <a:gdLst/>
            <a:ahLst/>
            <a:cxnLst/>
            <a:rect l="l" t="t" r="r" b="b"/>
            <a:pathLst>
              <a:path w="1328420" h="648335">
                <a:moveTo>
                  <a:pt x="1255890" y="0"/>
                </a:move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2" y="603950"/>
                </a:lnTo>
                <a:lnTo>
                  <a:pt x="21155" y="626843"/>
                </a:lnTo>
                <a:lnTo>
                  <a:pt x="44051" y="642311"/>
                </a:lnTo>
                <a:lnTo>
                  <a:pt x="72009" y="647992"/>
                </a:lnTo>
                <a:lnTo>
                  <a:pt x="1255890" y="647992"/>
                </a:lnTo>
                <a:lnTo>
                  <a:pt x="1283847" y="642311"/>
                </a:lnTo>
                <a:lnTo>
                  <a:pt x="1306744" y="626843"/>
                </a:lnTo>
                <a:lnTo>
                  <a:pt x="1322216" y="603950"/>
                </a:lnTo>
                <a:lnTo>
                  <a:pt x="1327899" y="575995"/>
                </a:lnTo>
                <a:lnTo>
                  <a:pt x="1327899" y="71996"/>
                </a:lnTo>
                <a:lnTo>
                  <a:pt x="1322216" y="44041"/>
                </a:lnTo>
                <a:lnTo>
                  <a:pt x="1306744" y="21148"/>
                </a:lnTo>
                <a:lnTo>
                  <a:pt x="1283847" y="5680"/>
                </a:lnTo>
                <a:lnTo>
                  <a:pt x="125589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>
            <a:extLst>
              <a:ext uri="{FF2B5EF4-FFF2-40B4-BE49-F238E27FC236}">
                <a16:creationId xmlns:a16="http://schemas.microsoft.com/office/drawing/2014/main" id="{AF769082-0766-7545-AAE2-3931553E3E3E}"/>
              </a:ext>
            </a:extLst>
          </p:cNvPr>
          <p:cNvSpPr txBox="1"/>
          <p:nvPr/>
        </p:nvSpPr>
        <p:spPr>
          <a:xfrm>
            <a:off x="5553967" y="3582809"/>
            <a:ext cx="109093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Gérer 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administrativement  le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personnel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68" name="object 68">
            <a:extLst>
              <a:ext uri="{FF2B5EF4-FFF2-40B4-BE49-F238E27FC236}">
                <a16:creationId xmlns:a16="http://schemas.microsoft.com/office/drawing/2014/main" id="{947DEDAE-6229-1B44-AB7E-D7D2CBC28679}"/>
              </a:ext>
            </a:extLst>
          </p:cNvPr>
          <p:cNvSpPr/>
          <p:nvPr/>
        </p:nvSpPr>
        <p:spPr>
          <a:xfrm>
            <a:off x="838729" y="2034310"/>
            <a:ext cx="1200150" cy="648335"/>
          </a:xfrm>
          <a:custGeom>
            <a:avLst/>
            <a:gdLst/>
            <a:ahLst/>
            <a:cxnLst/>
            <a:rect l="l" t="t" r="r" b="b"/>
            <a:pathLst>
              <a:path w="1200150" h="648335">
                <a:moveTo>
                  <a:pt x="1128001" y="0"/>
                </a:move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1" y="603950"/>
                </a:lnTo>
                <a:lnTo>
                  <a:pt x="21150" y="626843"/>
                </a:lnTo>
                <a:lnTo>
                  <a:pt x="44046" y="642311"/>
                </a:lnTo>
                <a:lnTo>
                  <a:pt x="72009" y="647992"/>
                </a:lnTo>
                <a:lnTo>
                  <a:pt x="1128001" y="647992"/>
                </a:lnTo>
                <a:lnTo>
                  <a:pt x="1155956" y="642311"/>
                </a:lnTo>
                <a:lnTo>
                  <a:pt x="1178848" y="626843"/>
                </a:lnTo>
                <a:lnTo>
                  <a:pt x="1194316" y="603950"/>
                </a:lnTo>
                <a:lnTo>
                  <a:pt x="1199997" y="575995"/>
                </a:lnTo>
                <a:lnTo>
                  <a:pt x="1199997" y="71996"/>
                </a:lnTo>
                <a:lnTo>
                  <a:pt x="1194316" y="44041"/>
                </a:lnTo>
                <a:lnTo>
                  <a:pt x="1178848" y="21148"/>
                </a:lnTo>
                <a:lnTo>
                  <a:pt x="1155956" y="5680"/>
                </a:lnTo>
                <a:lnTo>
                  <a:pt x="11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>
            <a:extLst>
              <a:ext uri="{FF2B5EF4-FFF2-40B4-BE49-F238E27FC236}">
                <a16:creationId xmlns:a16="http://schemas.microsoft.com/office/drawing/2014/main" id="{7BB158C0-F849-754D-AECD-27EC12E1BB7B}"/>
              </a:ext>
            </a:extLst>
          </p:cNvPr>
          <p:cNvSpPr txBox="1"/>
          <p:nvPr/>
        </p:nvSpPr>
        <p:spPr>
          <a:xfrm>
            <a:off x="1021970" y="2188638"/>
            <a:ext cx="8229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414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0" name="object 70">
            <a:extLst>
              <a:ext uri="{FF2B5EF4-FFF2-40B4-BE49-F238E27FC236}">
                <a16:creationId xmlns:a16="http://schemas.microsoft.com/office/drawing/2014/main" id="{FE1BFADB-1340-3B40-8F11-8380752945D0}"/>
              </a:ext>
            </a:extLst>
          </p:cNvPr>
          <p:cNvSpPr/>
          <p:nvPr/>
        </p:nvSpPr>
        <p:spPr>
          <a:xfrm>
            <a:off x="3379965" y="2034310"/>
            <a:ext cx="1200150" cy="648335"/>
          </a:xfrm>
          <a:custGeom>
            <a:avLst/>
            <a:gdLst/>
            <a:ahLst/>
            <a:cxnLst/>
            <a:rect l="l" t="t" r="r" b="b"/>
            <a:pathLst>
              <a:path w="1200150" h="648335">
                <a:moveTo>
                  <a:pt x="112800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1128001" y="647992"/>
                </a:lnTo>
                <a:lnTo>
                  <a:pt x="1155958" y="642311"/>
                </a:lnTo>
                <a:lnTo>
                  <a:pt x="1178855" y="626843"/>
                </a:lnTo>
                <a:lnTo>
                  <a:pt x="1194327" y="603950"/>
                </a:lnTo>
                <a:lnTo>
                  <a:pt x="1200010" y="575995"/>
                </a:lnTo>
                <a:lnTo>
                  <a:pt x="1200010" y="71996"/>
                </a:lnTo>
                <a:lnTo>
                  <a:pt x="1194327" y="44041"/>
                </a:lnTo>
                <a:lnTo>
                  <a:pt x="1178855" y="21148"/>
                </a:lnTo>
                <a:lnTo>
                  <a:pt x="1155958" y="5680"/>
                </a:lnTo>
                <a:lnTo>
                  <a:pt x="11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>
            <a:extLst>
              <a:ext uri="{FF2B5EF4-FFF2-40B4-BE49-F238E27FC236}">
                <a16:creationId xmlns:a16="http://schemas.microsoft.com/office/drawing/2014/main" id="{ABC8756A-35CB-044E-B549-7B6B24568E6E}"/>
              </a:ext>
            </a:extLst>
          </p:cNvPr>
          <p:cNvSpPr txBox="1"/>
          <p:nvPr/>
        </p:nvSpPr>
        <p:spPr>
          <a:xfrm>
            <a:off x="3537408" y="2188638"/>
            <a:ext cx="8750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7160" marR="5080" indent="-125095">
              <a:lnSpc>
                <a:spcPct val="100000"/>
              </a:lnSpc>
              <a:spcBef>
                <a:spcPts val="100"/>
              </a:spcBef>
            </a:pP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ransformation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numérique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2" name="object 72">
            <a:extLst>
              <a:ext uri="{FF2B5EF4-FFF2-40B4-BE49-F238E27FC236}">
                <a16:creationId xmlns:a16="http://schemas.microsoft.com/office/drawing/2014/main" id="{1C9A5FB8-7A7E-9D43-AF51-EC6459E719B6}"/>
              </a:ext>
            </a:extLst>
          </p:cNvPr>
          <p:cNvSpPr/>
          <p:nvPr/>
        </p:nvSpPr>
        <p:spPr>
          <a:xfrm>
            <a:off x="4700771" y="2034310"/>
            <a:ext cx="1387475" cy="648335"/>
          </a:xfrm>
          <a:custGeom>
            <a:avLst/>
            <a:gdLst/>
            <a:ahLst/>
            <a:cxnLst/>
            <a:rect l="l" t="t" r="r" b="b"/>
            <a:pathLst>
              <a:path w="1387475" h="648335">
                <a:moveTo>
                  <a:pt x="131514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1315148" y="647992"/>
                </a:lnTo>
                <a:lnTo>
                  <a:pt x="1343103" y="642311"/>
                </a:lnTo>
                <a:lnTo>
                  <a:pt x="1365996" y="626843"/>
                </a:lnTo>
                <a:lnTo>
                  <a:pt x="1381463" y="603950"/>
                </a:lnTo>
                <a:lnTo>
                  <a:pt x="1387144" y="575995"/>
                </a:lnTo>
                <a:lnTo>
                  <a:pt x="1387144" y="71996"/>
                </a:lnTo>
                <a:lnTo>
                  <a:pt x="1381463" y="44041"/>
                </a:lnTo>
                <a:lnTo>
                  <a:pt x="1365996" y="21148"/>
                </a:lnTo>
                <a:lnTo>
                  <a:pt x="1343103" y="5680"/>
                </a:lnTo>
                <a:lnTo>
                  <a:pt x="131514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>
            <a:extLst>
              <a:ext uri="{FF2B5EF4-FFF2-40B4-BE49-F238E27FC236}">
                <a16:creationId xmlns:a16="http://schemas.microsoft.com/office/drawing/2014/main" id="{ADD329DA-F115-684B-B516-30A6B69C9C22}"/>
              </a:ext>
            </a:extLst>
          </p:cNvPr>
          <p:cNvSpPr txBox="1"/>
          <p:nvPr/>
        </p:nvSpPr>
        <p:spPr>
          <a:xfrm>
            <a:off x="4746222" y="2112438"/>
            <a:ext cx="12890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306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Nouvelles  attentes des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nouvelles</a:t>
            </a:r>
            <a:endParaRPr sz="1000">
              <a:latin typeface="Arial"/>
              <a:cs typeface="Arial"/>
            </a:endParaRPr>
          </a:p>
          <a:p>
            <a:pPr marL="312420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générations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4" name="object 74">
            <a:extLst>
              <a:ext uri="{FF2B5EF4-FFF2-40B4-BE49-F238E27FC236}">
                <a16:creationId xmlns:a16="http://schemas.microsoft.com/office/drawing/2014/main" id="{53D1ACA2-0773-4C42-AA32-B4B3450E40B1}"/>
              </a:ext>
            </a:extLst>
          </p:cNvPr>
          <p:cNvSpPr/>
          <p:nvPr/>
        </p:nvSpPr>
        <p:spPr>
          <a:xfrm>
            <a:off x="360000" y="2864889"/>
            <a:ext cx="6408420" cy="457200"/>
          </a:xfrm>
          <a:custGeom>
            <a:avLst/>
            <a:gdLst/>
            <a:ahLst/>
            <a:cxnLst/>
            <a:rect l="l" t="t" r="r" b="b"/>
            <a:pathLst>
              <a:path w="6408420" h="457200">
                <a:moveTo>
                  <a:pt x="6335991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385203"/>
                </a:lnTo>
                <a:lnTo>
                  <a:pt x="5680" y="413158"/>
                </a:lnTo>
                <a:lnTo>
                  <a:pt x="21148" y="436051"/>
                </a:lnTo>
                <a:lnTo>
                  <a:pt x="44041" y="451519"/>
                </a:lnTo>
                <a:lnTo>
                  <a:pt x="71996" y="457200"/>
                </a:lnTo>
                <a:lnTo>
                  <a:pt x="6335991" y="457200"/>
                </a:lnTo>
                <a:lnTo>
                  <a:pt x="6363954" y="451519"/>
                </a:lnTo>
                <a:lnTo>
                  <a:pt x="6386850" y="436051"/>
                </a:lnTo>
                <a:lnTo>
                  <a:pt x="6402319" y="413158"/>
                </a:lnTo>
                <a:lnTo>
                  <a:pt x="6408000" y="385203"/>
                </a:lnTo>
                <a:lnTo>
                  <a:pt x="6408000" y="72009"/>
                </a:lnTo>
                <a:lnTo>
                  <a:pt x="6402319" y="44051"/>
                </a:lnTo>
                <a:lnTo>
                  <a:pt x="6386850" y="21155"/>
                </a:lnTo>
                <a:lnTo>
                  <a:pt x="6363954" y="5682"/>
                </a:lnTo>
                <a:lnTo>
                  <a:pt x="633599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>
            <a:extLst>
              <a:ext uri="{FF2B5EF4-FFF2-40B4-BE49-F238E27FC236}">
                <a16:creationId xmlns:a16="http://schemas.microsoft.com/office/drawing/2014/main" id="{3D0C6EE5-CDC4-8A43-8315-A7C950AD82D7}"/>
              </a:ext>
            </a:extLst>
          </p:cNvPr>
          <p:cNvSpPr txBox="1"/>
          <p:nvPr/>
        </p:nvSpPr>
        <p:spPr>
          <a:xfrm>
            <a:off x="1589578" y="2900277"/>
            <a:ext cx="3937635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0390" marR="5080" indent="-568325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GRH :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mobiliser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ressources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humaines pour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atteindre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objectifs prévus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et créer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5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valeur</a:t>
            </a:r>
            <a:endParaRPr sz="1150">
              <a:latin typeface="Arial"/>
              <a:cs typeface="Arial"/>
            </a:endParaRPr>
          </a:p>
        </p:txBody>
      </p:sp>
      <p:sp>
        <p:nvSpPr>
          <p:cNvPr id="76" name="object 76">
            <a:extLst>
              <a:ext uri="{FF2B5EF4-FFF2-40B4-BE49-F238E27FC236}">
                <a16:creationId xmlns:a16="http://schemas.microsoft.com/office/drawing/2014/main" id="{CD2F1787-0B6E-854E-BC44-07FD294446E1}"/>
              </a:ext>
            </a:extLst>
          </p:cNvPr>
          <p:cNvSpPr/>
          <p:nvPr/>
        </p:nvSpPr>
        <p:spPr>
          <a:xfrm>
            <a:off x="3731813" y="1528780"/>
            <a:ext cx="1924685" cy="288290"/>
          </a:xfrm>
          <a:custGeom>
            <a:avLst/>
            <a:gdLst/>
            <a:ahLst/>
            <a:cxnLst/>
            <a:rect l="l" t="t" r="r" b="b"/>
            <a:pathLst>
              <a:path w="1924685" h="288289">
                <a:moveTo>
                  <a:pt x="1852256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3"/>
                </a:lnTo>
                <a:lnTo>
                  <a:pt x="5680" y="44046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1852256" y="287997"/>
                </a:lnTo>
                <a:lnTo>
                  <a:pt x="1880213" y="282317"/>
                </a:lnTo>
                <a:lnTo>
                  <a:pt x="1903110" y="266849"/>
                </a:lnTo>
                <a:lnTo>
                  <a:pt x="1918583" y="243956"/>
                </a:lnTo>
                <a:lnTo>
                  <a:pt x="1924265" y="216001"/>
                </a:lnTo>
                <a:lnTo>
                  <a:pt x="1924265" y="71996"/>
                </a:lnTo>
                <a:lnTo>
                  <a:pt x="1918583" y="44046"/>
                </a:lnTo>
                <a:lnTo>
                  <a:pt x="1903110" y="21153"/>
                </a:lnTo>
                <a:lnTo>
                  <a:pt x="1880213" y="5682"/>
                </a:lnTo>
                <a:lnTo>
                  <a:pt x="18522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>
            <a:extLst>
              <a:ext uri="{FF2B5EF4-FFF2-40B4-BE49-F238E27FC236}">
                <a16:creationId xmlns:a16="http://schemas.microsoft.com/office/drawing/2014/main" id="{0C231913-36A3-8947-8A88-5408B17E336C}"/>
              </a:ext>
            </a:extLst>
          </p:cNvPr>
          <p:cNvSpPr txBox="1"/>
          <p:nvPr/>
        </p:nvSpPr>
        <p:spPr>
          <a:xfrm>
            <a:off x="422974" y="319538"/>
            <a:ext cx="5212715" cy="14376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l’impact 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mutations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du</a:t>
            </a:r>
            <a:r>
              <a:rPr sz="1600" b="1" spc="-9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travail 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sur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l’emploi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conditions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 travail</a:t>
            </a:r>
            <a:r>
              <a:rPr sz="1600" b="1" spc="-7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gestion des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ressources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humaines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ses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nouveaux</a:t>
            </a:r>
            <a:r>
              <a:rPr sz="1300" b="1" spc="-6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enjeux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Times New Roman"/>
              <a:cs typeface="Times New Roman"/>
            </a:endParaRPr>
          </a:p>
          <a:p>
            <a:pPr marR="445134" algn="r">
              <a:lnSpc>
                <a:spcPct val="100000"/>
              </a:lnSpc>
              <a:spcBef>
                <a:spcPts val="5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Nouveaux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enjeux</a:t>
            </a:r>
            <a:endParaRPr sz="1000">
              <a:latin typeface="Arial"/>
              <a:cs typeface="Arial"/>
            </a:endParaRPr>
          </a:p>
        </p:txBody>
      </p:sp>
      <p:sp>
        <p:nvSpPr>
          <p:cNvPr id="78" name="object 78">
            <a:extLst>
              <a:ext uri="{FF2B5EF4-FFF2-40B4-BE49-F238E27FC236}">
                <a16:creationId xmlns:a16="http://schemas.microsoft.com/office/drawing/2014/main" id="{559A1D92-90B1-BC45-AB78-CBD5D6EAD38E}"/>
              </a:ext>
            </a:extLst>
          </p:cNvPr>
          <p:cNvSpPr/>
          <p:nvPr/>
        </p:nvSpPr>
        <p:spPr>
          <a:xfrm>
            <a:off x="3731813" y="1528780"/>
            <a:ext cx="1924685" cy="288290"/>
          </a:xfrm>
          <a:custGeom>
            <a:avLst/>
            <a:gdLst/>
            <a:ahLst/>
            <a:cxnLst/>
            <a:rect l="l" t="t" r="r" b="b"/>
            <a:pathLst>
              <a:path w="1924685" h="288289">
                <a:moveTo>
                  <a:pt x="0" y="216001"/>
                </a:move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1852256" y="287997"/>
                </a:lnTo>
                <a:lnTo>
                  <a:pt x="1880213" y="282317"/>
                </a:lnTo>
                <a:lnTo>
                  <a:pt x="1903110" y="266849"/>
                </a:lnTo>
                <a:lnTo>
                  <a:pt x="1918583" y="243956"/>
                </a:lnTo>
                <a:lnTo>
                  <a:pt x="1924265" y="216001"/>
                </a:lnTo>
                <a:lnTo>
                  <a:pt x="1924265" y="71996"/>
                </a:lnTo>
                <a:lnTo>
                  <a:pt x="1918583" y="44046"/>
                </a:lnTo>
                <a:lnTo>
                  <a:pt x="1903110" y="21153"/>
                </a:lnTo>
                <a:lnTo>
                  <a:pt x="1880213" y="5682"/>
                </a:lnTo>
                <a:lnTo>
                  <a:pt x="1852256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3"/>
                </a:lnTo>
                <a:lnTo>
                  <a:pt x="5680" y="44046"/>
                </a:lnTo>
                <a:lnTo>
                  <a:pt x="0" y="71996"/>
                </a:lnTo>
                <a:lnTo>
                  <a:pt x="0" y="216001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>
            <a:extLst>
              <a:ext uri="{FF2B5EF4-FFF2-40B4-BE49-F238E27FC236}">
                <a16:creationId xmlns:a16="http://schemas.microsoft.com/office/drawing/2014/main" id="{001DE371-DF45-A74C-8A53-4EA28C261B29}"/>
              </a:ext>
            </a:extLst>
          </p:cNvPr>
          <p:cNvSpPr/>
          <p:nvPr/>
        </p:nvSpPr>
        <p:spPr>
          <a:xfrm>
            <a:off x="373364" y="6454225"/>
            <a:ext cx="1404620" cy="252095"/>
          </a:xfrm>
          <a:custGeom>
            <a:avLst/>
            <a:gdLst/>
            <a:ahLst/>
            <a:cxnLst/>
            <a:rect l="l" t="t" r="r" b="b"/>
            <a:pathLst>
              <a:path w="1404620" h="252095">
                <a:moveTo>
                  <a:pt x="1325575" y="0"/>
                </a:moveTo>
                <a:lnTo>
                  <a:pt x="78435" y="0"/>
                </a:lnTo>
                <a:lnTo>
                  <a:pt x="47979" y="5682"/>
                </a:lnTo>
                <a:lnTo>
                  <a:pt x="23039" y="21155"/>
                </a:lnTo>
                <a:lnTo>
                  <a:pt x="6188" y="44051"/>
                </a:lnTo>
                <a:lnTo>
                  <a:pt x="0" y="72008"/>
                </a:lnTo>
                <a:lnTo>
                  <a:pt x="0" y="180009"/>
                </a:lnTo>
                <a:lnTo>
                  <a:pt x="6188" y="207964"/>
                </a:lnTo>
                <a:lnTo>
                  <a:pt x="23039" y="230857"/>
                </a:lnTo>
                <a:lnTo>
                  <a:pt x="47979" y="246325"/>
                </a:lnTo>
                <a:lnTo>
                  <a:pt x="78435" y="252006"/>
                </a:lnTo>
                <a:lnTo>
                  <a:pt x="1325575" y="252006"/>
                </a:lnTo>
                <a:lnTo>
                  <a:pt x="1356023" y="246325"/>
                </a:lnTo>
                <a:lnTo>
                  <a:pt x="1380959" y="230857"/>
                </a:lnTo>
                <a:lnTo>
                  <a:pt x="1397809" y="207964"/>
                </a:lnTo>
                <a:lnTo>
                  <a:pt x="1403997" y="180009"/>
                </a:lnTo>
                <a:lnTo>
                  <a:pt x="1403997" y="72008"/>
                </a:lnTo>
                <a:lnTo>
                  <a:pt x="1397809" y="44051"/>
                </a:lnTo>
                <a:lnTo>
                  <a:pt x="1380959" y="21155"/>
                </a:lnTo>
                <a:lnTo>
                  <a:pt x="1356023" y="5682"/>
                </a:lnTo>
                <a:lnTo>
                  <a:pt x="1325575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>
            <a:extLst>
              <a:ext uri="{FF2B5EF4-FFF2-40B4-BE49-F238E27FC236}">
                <a16:creationId xmlns:a16="http://schemas.microsoft.com/office/drawing/2014/main" id="{8C89ABD3-A036-444F-8615-00C85ED72A83}"/>
              </a:ext>
            </a:extLst>
          </p:cNvPr>
          <p:cNvSpPr txBox="1"/>
          <p:nvPr/>
        </p:nvSpPr>
        <p:spPr>
          <a:xfrm>
            <a:off x="435800" y="6486758"/>
            <a:ext cx="12674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Définition des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besoins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81" name="object 81">
            <a:extLst>
              <a:ext uri="{FF2B5EF4-FFF2-40B4-BE49-F238E27FC236}">
                <a16:creationId xmlns:a16="http://schemas.microsoft.com/office/drawing/2014/main" id="{FE2E7091-5089-1A48-87D9-483082C27308}"/>
              </a:ext>
            </a:extLst>
          </p:cNvPr>
          <p:cNvSpPr/>
          <p:nvPr/>
        </p:nvSpPr>
        <p:spPr>
          <a:xfrm>
            <a:off x="2145965" y="6454225"/>
            <a:ext cx="1517650" cy="252095"/>
          </a:xfrm>
          <a:custGeom>
            <a:avLst/>
            <a:gdLst/>
            <a:ahLst/>
            <a:cxnLst/>
            <a:rect l="l" t="t" r="r" b="b"/>
            <a:pathLst>
              <a:path w="1517650" h="252095">
                <a:moveTo>
                  <a:pt x="1445437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80009"/>
                </a:lnTo>
                <a:lnTo>
                  <a:pt x="5680" y="207964"/>
                </a:lnTo>
                <a:lnTo>
                  <a:pt x="21148" y="230857"/>
                </a:lnTo>
                <a:lnTo>
                  <a:pt x="44041" y="246325"/>
                </a:lnTo>
                <a:lnTo>
                  <a:pt x="71996" y="252006"/>
                </a:lnTo>
                <a:lnTo>
                  <a:pt x="1445437" y="252006"/>
                </a:lnTo>
                <a:lnTo>
                  <a:pt x="1473392" y="246325"/>
                </a:lnTo>
                <a:lnTo>
                  <a:pt x="1496285" y="230857"/>
                </a:lnTo>
                <a:lnTo>
                  <a:pt x="1511753" y="207964"/>
                </a:lnTo>
                <a:lnTo>
                  <a:pt x="1517434" y="180009"/>
                </a:lnTo>
                <a:lnTo>
                  <a:pt x="1517434" y="72008"/>
                </a:lnTo>
                <a:lnTo>
                  <a:pt x="1511753" y="44051"/>
                </a:lnTo>
                <a:lnTo>
                  <a:pt x="1496285" y="21155"/>
                </a:lnTo>
                <a:lnTo>
                  <a:pt x="1473392" y="5682"/>
                </a:lnTo>
                <a:lnTo>
                  <a:pt x="1445437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>
            <a:extLst>
              <a:ext uri="{FF2B5EF4-FFF2-40B4-BE49-F238E27FC236}">
                <a16:creationId xmlns:a16="http://schemas.microsoft.com/office/drawing/2014/main" id="{DEB7B487-0A92-4941-A272-D439C8E897E0}"/>
              </a:ext>
            </a:extLst>
          </p:cNvPr>
          <p:cNvSpPr txBox="1"/>
          <p:nvPr/>
        </p:nvSpPr>
        <p:spPr>
          <a:xfrm>
            <a:off x="2350321" y="6486758"/>
            <a:ext cx="10985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écarts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83" name="object 83">
            <a:extLst>
              <a:ext uri="{FF2B5EF4-FFF2-40B4-BE49-F238E27FC236}">
                <a16:creationId xmlns:a16="http://schemas.microsoft.com/office/drawing/2014/main" id="{C80B4B99-EBB3-1645-A2A9-FC4796ACD348}"/>
              </a:ext>
            </a:extLst>
          </p:cNvPr>
          <p:cNvSpPr/>
          <p:nvPr/>
        </p:nvSpPr>
        <p:spPr>
          <a:xfrm>
            <a:off x="534687" y="5204706"/>
            <a:ext cx="1081405" cy="288290"/>
          </a:xfrm>
          <a:custGeom>
            <a:avLst/>
            <a:gdLst/>
            <a:ahLst/>
            <a:cxnLst/>
            <a:rect l="l" t="t" r="r" b="b"/>
            <a:pathLst>
              <a:path w="1081405" h="288289">
                <a:moveTo>
                  <a:pt x="100935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1009357" y="287997"/>
                </a:lnTo>
                <a:lnTo>
                  <a:pt x="1037312" y="282317"/>
                </a:lnTo>
                <a:lnTo>
                  <a:pt x="1060205" y="266849"/>
                </a:lnTo>
                <a:lnTo>
                  <a:pt x="1075673" y="243956"/>
                </a:lnTo>
                <a:lnTo>
                  <a:pt x="1081354" y="216001"/>
                </a:lnTo>
                <a:lnTo>
                  <a:pt x="1081354" y="71996"/>
                </a:lnTo>
                <a:lnTo>
                  <a:pt x="1075673" y="44041"/>
                </a:lnTo>
                <a:lnTo>
                  <a:pt x="1060205" y="21148"/>
                </a:lnTo>
                <a:lnTo>
                  <a:pt x="1037312" y="5680"/>
                </a:lnTo>
                <a:lnTo>
                  <a:pt x="100935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>
            <a:extLst>
              <a:ext uri="{FF2B5EF4-FFF2-40B4-BE49-F238E27FC236}">
                <a16:creationId xmlns:a16="http://schemas.microsoft.com/office/drawing/2014/main" id="{50823712-DBB2-8943-BBFE-29486407F82A}"/>
              </a:ext>
            </a:extLst>
          </p:cNvPr>
          <p:cNvSpPr txBox="1"/>
          <p:nvPr/>
        </p:nvSpPr>
        <p:spPr>
          <a:xfrm>
            <a:off x="643135" y="5255236"/>
            <a:ext cx="85851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démarche</a:t>
            </a:r>
            <a:endParaRPr sz="1000">
              <a:latin typeface="Arial"/>
              <a:cs typeface="Arial"/>
            </a:endParaRPr>
          </a:p>
        </p:txBody>
      </p:sp>
      <p:sp>
        <p:nvSpPr>
          <p:cNvPr id="85" name="object 85">
            <a:extLst>
              <a:ext uri="{FF2B5EF4-FFF2-40B4-BE49-F238E27FC236}">
                <a16:creationId xmlns:a16="http://schemas.microsoft.com/office/drawing/2014/main" id="{4FBCFFF4-5572-F547-9854-9BE516F785C7}"/>
              </a:ext>
            </a:extLst>
          </p:cNvPr>
          <p:cNvSpPr txBox="1"/>
          <p:nvPr/>
        </p:nvSpPr>
        <p:spPr>
          <a:xfrm>
            <a:off x="5497574" y="5102836"/>
            <a:ext cx="95758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Fiches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poste,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cartographie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métiers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86" name="object 86">
            <a:extLst>
              <a:ext uri="{FF2B5EF4-FFF2-40B4-BE49-F238E27FC236}">
                <a16:creationId xmlns:a16="http://schemas.microsoft.com/office/drawing/2014/main" id="{882719E7-4D01-184F-B623-59A0FE11E1E9}"/>
              </a:ext>
            </a:extLst>
          </p:cNvPr>
          <p:cNvSpPr/>
          <p:nvPr/>
        </p:nvSpPr>
        <p:spPr>
          <a:xfrm>
            <a:off x="5429024" y="5060706"/>
            <a:ext cx="1098550" cy="576580"/>
          </a:xfrm>
          <a:custGeom>
            <a:avLst/>
            <a:gdLst/>
            <a:ahLst/>
            <a:cxnLst/>
            <a:rect l="l" t="t" r="r" b="b"/>
            <a:pathLst>
              <a:path w="1098550" h="576579">
                <a:moveTo>
                  <a:pt x="0" y="503999"/>
                </a:moveTo>
                <a:lnTo>
                  <a:pt x="5682" y="531954"/>
                </a:lnTo>
                <a:lnTo>
                  <a:pt x="21153" y="554847"/>
                </a:lnTo>
                <a:lnTo>
                  <a:pt x="44046" y="570314"/>
                </a:lnTo>
                <a:lnTo>
                  <a:pt x="71996" y="575995"/>
                </a:lnTo>
                <a:lnTo>
                  <a:pt x="1026541" y="575995"/>
                </a:lnTo>
                <a:lnTo>
                  <a:pt x="1054496" y="570314"/>
                </a:lnTo>
                <a:lnTo>
                  <a:pt x="1077388" y="554847"/>
                </a:lnTo>
                <a:lnTo>
                  <a:pt x="1092856" y="531954"/>
                </a:lnTo>
                <a:lnTo>
                  <a:pt x="1098537" y="503999"/>
                </a:lnTo>
                <a:lnTo>
                  <a:pt x="1098537" y="71996"/>
                </a:lnTo>
                <a:lnTo>
                  <a:pt x="1092856" y="44041"/>
                </a:lnTo>
                <a:lnTo>
                  <a:pt x="1077388" y="21148"/>
                </a:lnTo>
                <a:lnTo>
                  <a:pt x="1054496" y="5680"/>
                </a:lnTo>
                <a:lnTo>
                  <a:pt x="1026541" y="0"/>
                </a:lnTo>
                <a:lnTo>
                  <a:pt x="71996" y="0"/>
                </a:lnTo>
                <a:lnTo>
                  <a:pt x="44046" y="5680"/>
                </a:lnTo>
                <a:lnTo>
                  <a:pt x="21153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503999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>
            <a:extLst>
              <a:ext uri="{FF2B5EF4-FFF2-40B4-BE49-F238E27FC236}">
                <a16:creationId xmlns:a16="http://schemas.microsoft.com/office/drawing/2014/main" id="{99F385BC-CF09-BE47-BEA3-A2188D2E880A}"/>
              </a:ext>
            </a:extLst>
          </p:cNvPr>
          <p:cNvSpPr/>
          <p:nvPr/>
        </p:nvSpPr>
        <p:spPr>
          <a:xfrm>
            <a:off x="4032006" y="6454225"/>
            <a:ext cx="2700020" cy="252095"/>
          </a:xfrm>
          <a:custGeom>
            <a:avLst/>
            <a:gdLst/>
            <a:ahLst/>
            <a:cxnLst/>
            <a:rect l="l" t="t" r="r" b="b"/>
            <a:pathLst>
              <a:path w="2700020" h="252095">
                <a:moveTo>
                  <a:pt x="2618955" y="0"/>
                </a:moveTo>
                <a:lnTo>
                  <a:pt x="81051" y="0"/>
                </a:lnTo>
                <a:lnTo>
                  <a:pt x="49581" y="5682"/>
                </a:lnTo>
                <a:lnTo>
                  <a:pt x="23809" y="21155"/>
                </a:lnTo>
                <a:lnTo>
                  <a:pt x="6395" y="44051"/>
                </a:lnTo>
                <a:lnTo>
                  <a:pt x="0" y="72008"/>
                </a:lnTo>
                <a:lnTo>
                  <a:pt x="0" y="180009"/>
                </a:lnTo>
                <a:lnTo>
                  <a:pt x="6395" y="207964"/>
                </a:lnTo>
                <a:lnTo>
                  <a:pt x="23809" y="230857"/>
                </a:lnTo>
                <a:lnTo>
                  <a:pt x="49581" y="246325"/>
                </a:lnTo>
                <a:lnTo>
                  <a:pt x="81051" y="252006"/>
                </a:lnTo>
                <a:lnTo>
                  <a:pt x="2618955" y="252006"/>
                </a:lnTo>
                <a:lnTo>
                  <a:pt x="2650424" y="246325"/>
                </a:lnTo>
                <a:lnTo>
                  <a:pt x="2676191" y="230857"/>
                </a:lnTo>
                <a:lnTo>
                  <a:pt x="2693600" y="207964"/>
                </a:lnTo>
                <a:lnTo>
                  <a:pt x="2699994" y="180009"/>
                </a:lnTo>
                <a:lnTo>
                  <a:pt x="2699994" y="72008"/>
                </a:lnTo>
                <a:lnTo>
                  <a:pt x="2693600" y="44051"/>
                </a:lnTo>
                <a:lnTo>
                  <a:pt x="2676191" y="21155"/>
                </a:lnTo>
                <a:lnTo>
                  <a:pt x="2650424" y="5682"/>
                </a:lnTo>
                <a:lnTo>
                  <a:pt x="2618955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>
            <a:extLst>
              <a:ext uri="{FF2B5EF4-FFF2-40B4-BE49-F238E27FC236}">
                <a16:creationId xmlns:a16="http://schemas.microsoft.com/office/drawing/2014/main" id="{3CC6DBC9-BFC7-A841-B752-FCB725E79FD6}"/>
              </a:ext>
            </a:extLst>
          </p:cNvPr>
          <p:cNvSpPr txBox="1"/>
          <p:nvPr/>
        </p:nvSpPr>
        <p:spPr>
          <a:xfrm>
            <a:off x="4092755" y="6486758"/>
            <a:ext cx="25666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Définition et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œuvre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plans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d’action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89" name="object 89">
            <a:extLst>
              <a:ext uri="{FF2B5EF4-FFF2-40B4-BE49-F238E27FC236}">
                <a16:creationId xmlns:a16="http://schemas.microsoft.com/office/drawing/2014/main" id="{42E19C8D-799A-3340-B269-AD39AD8A19E8}"/>
              </a:ext>
            </a:extLst>
          </p:cNvPr>
          <p:cNvSpPr/>
          <p:nvPr/>
        </p:nvSpPr>
        <p:spPr>
          <a:xfrm>
            <a:off x="360000" y="4725691"/>
            <a:ext cx="6408420" cy="288290"/>
          </a:xfrm>
          <a:custGeom>
            <a:avLst/>
            <a:gdLst/>
            <a:ahLst/>
            <a:cxnLst/>
            <a:rect l="l" t="t" r="r" b="b"/>
            <a:pathLst>
              <a:path w="6408420" h="288289">
                <a:moveTo>
                  <a:pt x="6335991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8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6335991" y="287997"/>
                </a:lnTo>
                <a:lnTo>
                  <a:pt x="6363954" y="282317"/>
                </a:lnTo>
                <a:lnTo>
                  <a:pt x="6386850" y="266849"/>
                </a:lnTo>
                <a:lnTo>
                  <a:pt x="6402319" y="243956"/>
                </a:lnTo>
                <a:lnTo>
                  <a:pt x="6408000" y="216001"/>
                </a:lnTo>
                <a:lnTo>
                  <a:pt x="6408000" y="72008"/>
                </a:lnTo>
                <a:lnTo>
                  <a:pt x="6402319" y="44046"/>
                </a:lnTo>
                <a:lnTo>
                  <a:pt x="6386850" y="21150"/>
                </a:lnTo>
                <a:lnTo>
                  <a:pt x="6363954" y="5681"/>
                </a:lnTo>
                <a:lnTo>
                  <a:pt x="633599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>
            <a:extLst>
              <a:ext uri="{FF2B5EF4-FFF2-40B4-BE49-F238E27FC236}">
                <a16:creationId xmlns:a16="http://schemas.microsoft.com/office/drawing/2014/main" id="{14E84254-A3D7-1844-86E5-94D42BE74B66}"/>
              </a:ext>
            </a:extLst>
          </p:cNvPr>
          <p:cNvSpPr txBox="1"/>
          <p:nvPr/>
        </p:nvSpPr>
        <p:spPr>
          <a:xfrm>
            <a:off x="422974" y="4371588"/>
            <a:ext cx="5955030" cy="593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GPEC, outil d’analyse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 prévision des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évolutions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compétences</a:t>
            </a:r>
            <a:endParaRPr sz="1300">
              <a:latin typeface="Arial"/>
              <a:cs typeface="Arial"/>
            </a:endParaRPr>
          </a:p>
          <a:p>
            <a:pPr marL="315595" algn="ctr">
              <a:lnSpc>
                <a:spcPct val="100000"/>
              </a:lnSpc>
              <a:spcBef>
                <a:spcPts val="149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GPEC</a:t>
            </a:r>
            <a:endParaRPr sz="1150">
              <a:latin typeface="Arial"/>
              <a:cs typeface="Arial"/>
            </a:endParaRPr>
          </a:p>
        </p:txBody>
      </p:sp>
      <p:sp>
        <p:nvSpPr>
          <p:cNvPr id="91" name="object 91">
            <a:extLst>
              <a:ext uri="{FF2B5EF4-FFF2-40B4-BE49-F238E27FC236}">
                <a16:creationId xmlns:a16="http://schemas.microsoft.com/office/drawing/2014/main" id="{ABFA4077-8BBF-6542-9826-499F630135D0}"/>
              </a:ext>
            </a:extLst>
          </p:cNvPr>
          <p:cNvSpPr txBox="1"/>
          <p:nvPr/>
        </p:nvSpPr>
        <p:spPr>
          <a:xfrm>
            <a:off x="4726775" y="5803181"/>
            <a:ext cx="106299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Bilans</a:t>
            </a:r>
            <a:endParaRPr sz="100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compétences,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entretiens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annuels</a:t>
            </a:r>
            <a:endParaRPr sz="1000">
              <a:latin typeface="Arial"/>
              <a:cs typeface="Arial"/>
            </a:endParaRPr>
          </a:p>
        </p:txBody>
      </p:sp>
      <p:sp>
        <p:nvSpPr>
          <p:cNvPr id="92" name="object 92">
            <a:extLst>
              <a:ext uri="{FF2B5EF4-FFF2-40B4-BE49-F238E27FC236}">
                <a16:creationId xmlns:a16="http://schemas.microsoft.com/office/drawing/2014/main" id="{3E42CB02-6E4B-1040-B107-DCAAB21E2A9C}"/>
              </a:ext>
            </a:extLst>
          </p:cNvPr>
          <p:cNvSpPr/>
          <p:nvPr/>
        </p:nvSpPr>
        <p:spPr>
          <a:xfrm>
            <a:off x="4647745" y="5761054"/>
            <a:ext cx="1233805" cy="576580"/>
          </a:xfrm>
          <a:custGeom>
            <a:avLst/>
            <a:gdLst/>
            <a:ahLst/>
            <a:cxnLst/>
            <a:rect l="l" t="t" r="r" b="b"/>
            <a:pathLst>
              <a:path w="1233804" h="576579">
                <a:moveTo>
                  <a:pt x="0" y="503999"/>
                </a:moveTo>
                <a:lnTo>
                  <a:pt x="5680" y="531954"/>
                </a:lnTo>
                <a:lnTo>
                  <a:pt x="21148" y="554847"/>
                </a:lnTo>
                <a:lnTo>
                  <a:pt x="44041" y="570314"/>
                </a:lnTo>
                <a:lnTo>
                  <a:pt x="71996" y="575995"/>
                </a:lnTo>
                <a:lnTo>
                  <a:pt x="1161770" y="575995"/>
                </a:lnTo>
                <a:lnTo>
                  <a:pt x="1189723" y="570314"/>
                </a:lnTo>
                <a:lnTo>
                  <a:pt x="1212611" y="554847"/>
                </a:lnTo>
                <a:lnTo>
                  <a:pt x="1228075" y="531954"/>
                </a:lnTo>
                <a:lnTo>
                  <a:pt x="1233754" y="503999"/>
                </a:lnTo>
                <a:lnTo>
                  <a:pt x="1233754" y="71996"/>
                </a:lnTo>
                <a:lnTo>
                  <a:pt x="1228075" y="44041"/>
                </a:lnTo>
                <a:lnTo>
                  <a:pt x="1212611" y="21148"/>
                </a:lnTo>
                <a:lnTo>
                  <a:pt x="1189723" y="5680"/>
                </a:lnTo>
                <a:lnTo>
                  <a:pt x="1161770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03999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>
            <a:extLst>
              <a:ext uri="{FF2B5EF4-FFF2-40B4-BE49-F238E27FC236}">
                <a16:creationId xmlns:a16="http://schemas.microsoft.com/office/drawing/2014/main" id="{2A053F82-568D-B041-B74A-8BA30BBAC8BE}"/>
              </a:ext>
            </a:extLst>
          </p:cNvPr>
          <p:cNvSpPr txBox="1"/>
          <p:nvPr/>
        </p:nvSpPr>
        <p:spPr>
          <a:xfrm>
            <a:off x="3087663" y="5803181"/>
            <a:ext cx="140144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8465" marR="5080" indent="-4064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Recrutement et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mobilité,  formation,</a:t>
            </a:r>
            <a:endParaRPr sz="1000">
              <a:latin typeface="Arial"/>
              <a:cs typeface="Arial"/>
            </a:endParaRPr>
          </a:p>
          <a:p>
            <a:pPr marL="65405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suppression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postes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94" name="object 94">
            <a:extLst>
              <a:ext uri="{FF2B5EF4-FFF2-40B4-BE49-F238E27FC236}">
                <a16:creationId xmlns:a16="http://schemas.microsoft.com/office/drawing/2014/main" id="{41CC1BEB-A66C-3947-A0DB-1F15708DA36E}"/>
              </a:ext>
            </a:extLst>
          </p:cNvPr>
          <p:cNvSpPr/>
          <p:nvPr/>
        </p:nvSpPr>
        <p:spPr>
          <a:xfrm>
            <a:off x="3012794" y="5761054"/>
            <a:ext cx="1555750" cy="576580"/>
          </a:xfrm>
          <a:custGeom>
            <a:avLst/>
            <a:gdLst/>
            <a:ahLst/>
            <a:cxnLst/>
            <a:rect l="l" t="t" r="r" b="b"/>
            <a:pathLst>
              <a:path w="1555750" h="576579">
                <a:moveTo>
                  <a:pt x="0" y="503999"/>
                </a:moveTo>
                <a:lnTo>
                  <a:pt x="5680" y="531954"/>
                </a:lnTo>
                <a:lnTo>
                  <a:pt x="21148" y="554847"/>
                </a:lnTo>
                <a:lnTo>
                  <a:pt x="44041" y="570314"/>
                </a:lnTo>
                <a:lnTo>
                  <a:pt x="71996" y="575995"/>
                </a:lnTo>
                <a:lnTo>
                  <a:pt x="1483499" y="575995"/>
                </a:lnTo>
                <a:lnTo>
                  <a:pt x="1511456" y="570314"/>
                </a:lnTo>
                <a:lnTo>
                  <a:pt x="1534353" y="554847"/>
                </a:lnTo>
                <a:lnTo>
                  <a:pt x="1549825" y="531954"/>
                </a:lnTo>
                <a:lnTo>
                  <a:pt x="1555508" y="503999"/>
                </a:lnTo>
                <a:lnTo>
                  <a:pt x="1555508" y="71996"/>
                </a:lnTo>
                <a:lnTo>
                  <a:pt x="1549825" y="44041"/>
                </a:lnTo>
                <a:lnTo>
                  <a:pt x="1534353" y="21148"/>
                </a:lnTo>
                <a:lnTo>
                  <a:pt x="1511456" y="5680"/>
                </a:lnTo>
                <a:lnTo>
                  <a:pt x="1483499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03999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>
            <a:extLst>
              <a:ext uri="{FF2B5EF4-FFF2-40B4-BE49-F238E27FC236}">
                <a16:creationId xmlns:a16="http://schemas.microsoft.com/office/drawing/2014/main" id="{83FA3E92-5059-0C47-95E9-ADA30AA13B88}"/>
              </a:ext>
            </a:extLst>
          </p:cNvPr>
          <p:cNvSpPr/>
          <p:nvPr/>
        </p:nvSpPr>
        <p:spPr>
          <a:xfrm>
            <a:off x="4056604" y="5204706"/>
            <a:ext cx="1081405" cy="288290"/>
          </a:xfrm>
          <a:custGeom>
            <a:avLst/>
            <a:gdLst/>
            <a:ahLst/>
            <a:cxnLst/>
            <a:rect l="l" t="t" r="r" b="b"/>
            <a:pathLst>
              <a:path w="1081404" h="288289">
                <a:moveTo>
                  <a:pt x="1009370" y="0"/>
                </a:move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1" y="243956"/>
                </a:lnTo>
                <a:lnTo>
                  <a:pt x="21150" y="266849"/>
                </a:lnTo>
                <a:lnTo>
                  <a:pt x="44046" y="282317"/>
                </a:lnTo>
                <a:lnTo>
                  <a:pt x="72009" y="287997"/>
                </a:lnTo>
                <a:lnTo>
                  <a:pt x="1009370" y="287997"/>
                </a:lnTo>
                <a:lnTo>
                  <a:pt x="1037325" y="282317"/>
                </a:lnTo>
                <a:lnTo>
                  <a:pt x="1060218" y="266849"/>
                </a:lnTo>
                <a:lnTo>
                  <a:pt x="1075686" y="243956"/>
                </a:lnTo>
                <a:lnTo>
                  <a:pt x="1081366" y="216001"/>
                </a:lnTo>
                <a:lnTo>
                  <a:pt x="1081366" y="71996"/>
                </a:lnTo>
                <a:lnTo>
                  <a:pt x="1075686" y="44041"/>
                </a:lnTo>
                <a:lnTo>
                  <a:pt x="1060218" y="21148"/>
                </a:lnTo>
                <a:lnTo>
                  <a:pt x="1037325" y="5680"/>
                </a:lnTo>
                <a:lnTo>
                  <a:pt x="100937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>
            <a:extLst>
              <a:ext uri="{FF2B5EF4-FFF2-40B4-BE49-F238E27FC236}">
                <a16:creationId xmlns:a16="http://schemas.microsoft.com/office/drawing/2014/main" id="{41E258A6-E56D-134A-B479-730796FFAFF4}"/>
              </a:ext>
            </a:extLst>
          </p:cNvPr>
          <p:cNvSpPr txBox="1"/>
          <p:nvPr/>
        </p:nvSpPr>
        <p:spPr>
          <a:xfrm>
            <a:off x="4302750" y="5255236"/>
            <a:ext cx="582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outils</a:t>
            </a:r>
            <a:endParaRPr sz="1000">
              <a:latin typeface="Arial"/>
              <a:cs typeface="Arial"/>
            </a:endParaRPr>
          </a:p>
        </p:txBody>
      </p:sp>
      <p:sp>
        <p:nvSpPr>
          <p:cNvPr id="97" name="object 97">
            <a:extLst>
              <a:ext uri="{FF2B5EF4-FFF2-40B4-BE49-F238E27FC236}">
                <a16:creationId xmlns:a16="http://schemas.microsoft.com/office/drawing/2014/main" id="{BC78F7B5-E020-E64F-B434-2968DFE6AEFF}"/>
              </a:ext>
            </a:extLst>
          </p:cNvPr>
          <p:cNvSpPr/>
          <p:nvPr/>
        </p:nvSpPr>
        <p:spPr>
          <a:xfrm>
            <a:off x="534687" y="5917326"/>
            <a:ext cx="1081405" cy="252095"/>
          </a:xfrm>
          <a:custGeom>
            <a:avLst/>
            <a:gdLst/>
            <a:ahLst/>
            <a:cxnLst/>
            <a:rect l="l" t="t" r="r" b="b"/>
            <a:pathLst>
              <a:path w="1081405" h="252095">
                <a:moveTo>
                  <a:pt x="100935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009357" y="251993"/>
                </a:lnTo>
                <a:lnTo>
                  <a:pt x="1037312" y="246312"/>
                </a:lnTo>
                <a:lnTo>
                  <a:pt x="1060205" y="230844"/>
                </a:lnTo>
                <a:lnTo>
                  <a:pt x="1075673" y="207952"/>
                </a:lnTo>
                <a:lnTo>
                  <a:pt x="1081354" y="179997"/>
                </a:lnTo>
                <a:lnTo>
                  <a:pt x="1081354" y="71996"/>
                </a:lnTo>
                <a:lnTo>
                  <a:pt x="1075673" y="44041"/>
                </a:lnTo>
                <a:lnTo>
                  <a:pt x="1060205" y="21148"/>
                </a:lnTo>
                <a:lnTo>
                  <a:pt x="1037312" y="5680"/>
                </a:lnTo>
                <a:lnTo>
                  <a:pt x="10093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>
            <a:extLst>
              <a:ext uri="{FF2B5EF4-FFF2-40B4-BE49-F238E27FC236}">
                <a16:creationId xmlns:a16="http://schemas.microsoft.com/office/drawing/2014/main" id="{2E9C264F-D79D-E948-BD49-ACCF203E1DF1}"/>
              </a:ext>
            </a:extLst>
          </p:cNvPr>
          <p:cNvSpPr txBox="1"/>
          <p:nvPr/>
        </p:nvSpPr>
        <p:spPr>
          <a:xfrm>
            <a:off x="830553" y="5949855"/>
            <a:ext cx="477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99" name="object 99">
            <a:extLst>
              <a:ext uri="{FF2B5EF4-FFF2-40B4-BE49-F238E27FC236}">
                <a16:creationId xmlns:a16="http://schemas.microsoft.com/office/drawing/2014/main" id="{5AD922D9-1BD7-034C-A3BD-D6AF70340B06}"/>
              </a:ext>
            </a:extLst>
          </p:cNvPr>
          <p:cNvSpPr/>
          <p:nvPr/>
        </p:nvSpPr>
        <p:spPr>
          <a:xfrm>
            <a:off x="534687" y="5917326"/>
            <a:ext cx="1081405" cy="252095"/>
          </a:xfrm>
          <a:custGeom>
            <a:avLst/>
            <a:gdLst/>
            <a:ahLst/>
            <a:cxnLst/>
            <a:rect l="l" t="t" r="r" b="b"/>
            <a:pathLst>
              <a:path w="1081405" h="252095">
                <a:moveTo>
                  <a:pt x="0" y="179997"/>
                </a:move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009357" y="251993"/>
                </a:lnTo>
                <a:lnTo>
                  <a:pt x="1037312" y="246312"/>
                </a:lnTo>
                <a:lnTo>
                  <a:pt x="1060205" y="230844"/>
                </a:lnTo>
                <a:lnTo>
                  <a:pt x="1075673" y="207952"/>
                </a:lnTo>
                <a:lnTo>
                  <a:pt x="1081354" y="179997"/>
                </a:lnTo>
                <a:lnTo>
                  <a:pt x="1081354" y="71996"/>
                </a:lnTo>
                <a:lnTo>
                  <a:pt x="1075673" y="44041"/>
                </a:lnTo>
                <a:lnTo>
                  <a:pt x="1060205" y="21148"/>
                </a:lnTo>
                <a:lnTo>
                  <a:pt x="1037312" y="5680"/>
                </a:lnTo>
                <a:lnTo>
                  <a:pt x="1009357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>
            <a:extLst>
              <a:ext uri="{FF2B5EF4-FFF2-40B4-BE49-F238E27FC236}">
                <a16:creationId xmlns:a16="http://schemas.microsoft.com/office/drawing/2014/main" id="{E4A12032-1A49-6D45-9E63-1FE2119C7F00}"/>
              </a:ext>
            </a:extLst>
          </p:cNvPr>
          <p:cNvSpPr/>
          <p:nvPr/>
        </p:nvSpPr>
        <p:spPr>
          <a:xfrm>
            <a:off x="363175" y="8021742"/>
            <a:ext cx="6408420" cy="288290"/>
          </a:xfrm>
          <a:custGeom>
            <a:avLst/>
            <a:gdLst/>
            <a:ahLst/>
            <a:cxnLst/>
            <a:rect l="l" t="t" r="r" b="b"/>
            <a:pathLst>
              <a:path w="6408420" h="288290">
                <a:moveTo>
                  <a:pt x="633599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6335991" y="287997"/>
                </a:lnTo>
                <a:lnTo>
                  <a:pt x="6363954" y="282317"/>
                </a:lnTo>
                <a:lnTo>
                  <a:pt x="6386850" y="266849"/>
                </a:lnTo>
                <a:lnTo>
                  <a:pt x="6402319" y="243956"/>
                </a:lnTo>
                <a:lnTo>
                  <a:pt x="6408000" y="216001"/>
                </a:lnTo>
                <a:lnTo>
                  <a:pt x="6408000" y="71996"/>
                </a:lnTo>
                <a:lnTo>
                  <a:pt x="6402319" y="44041"/>
                </a:lnTo>
                <a:lnTo>
                  <a:pt x="6386850" y="21148"/>
                </a:lnTo>
                <a:lnTo>
                  <a:pt x="6363954" y="5680"/>
                </a:lnTo>
                <a:lnTo>
                  <a:pt x="633599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>
            <a:extLst>
              <a:ext uri="{FF2B5EF4-FFF2-40B4-BE49-F238E27FC236}">
                <a16:creationId xmlns:a16="http://schemas.microsoft.com/office/drawing/2014/main" id="{46FB04AE-EB91-CD41-952A-D6C9ADF93FCD}"/>
              </a:ext>
            </a:extLst>
          </p:cNvPr>
          <p:cNvSpPr txBox="1"/>
          <p:nvPr/>
        </p:nvSpPr>
        <p:spPr>
          <a:xfrm>
            <a:off x="3102317" y="8060157"/>
            <a:ext cx="918844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Performance</a:t>
            </a:r>
            <a:endParaRPr sz="1150">
              <a:latin typeface="Arial"/>
              <a:cs typeface="Arial"/>
            </a:endParaRPr>
          </a:p>
        </p:txBody>
      </p:sp>
      <p:sp>
        <p:nvSpPr>
          <p:cNvPr id="102" name="object 102">
            <a:extLst>
              <a:ext uri="{FF2B5EF4-FFF2-40B4-BE49-F238E27FC236}">
                <a16:creationId xmlns:a16="http://schemas.microsoft.com/office/drawing/2014/main" id="{7F7D27D5-5630-4747-A765-46A4DBE22D09}"/>
              </a:ext>
            </a:extLst>
          </p:cNvPr>
          <p:cNvSpPr/>
          <p:nvPr/>
        </p:nvSpPr>
        <p:spPr>
          <a:xfrm>
            <a:off x="542569" y="7372405"/>
            <a:ext cx="828040" cy="504190"/>
          </a:xfrm>
          <a:custGeom>
            <a:avLst/>
            <a:gdLst/>
            <a:ahLst/>
            <a:cxnLst/>
            <a:rect l="l" t="t" r="r" b="b"/>
            <a:pathLst>
              <a:path w="828040" h="504190">
                <a:moveTo>
                  <a:pt x="75599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432003"/>
                </a:ln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755992" y="504012"/>
                </a:lnTo>
                <a:lnTo>
                  <a:pt x="783955" y="498329"/>
                </a:lnTo>
                <a:lnTo>
                  <a:pt x="806851" y="482857"/>
                </a:lnTo>
                <a:lnTo>
                  <a:pt x="822320" y="459960"/>
                </a:lnTo>
                <a:lnTo>
                  <a:pt x="828001" y="432003"/>
                </a:lnTo>
                <a:lnTo>
                  <a:pt x="828001" y="71996"/>
                </a:lnTo>
                <a:lnTo>
                  <a:pt x="822320" y="44041"/>
                </a:lnTo>
                <a:lnTo>
                  <a:pt x="806851" y="21148"/>
                </a:lnTo>
                <a:lnTo>
                  <a:pt x="783955" y="5680"/>
                </a:lnTo>
                <a:lnTo>
                  <a:pt x="75599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>
            <a:extLst>
              <a:ext uri="{FF2B5EF4-FFF2-40B4-BE49-F238E27FC236}">
                <a16:creationId xmlns:a16="http://schemas.microsoft.com/office/drawing/2014/main" id="{A5A8806F-A0F7-5C48-B4CD-8D1842DA0172}"/>
              </a:ext>
            </a:extLst>
          </p:cNvPr>
          <p:cNvSpPr txBox="1"/>
          <p:nvPr/>
        </p:nvSpPr>
        <p:spPr>
          <a:xfrm>
            <a:off x="651111" y="7530942"/>
            <a:ext cx="604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Motivation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4" name="object 104">
            <a:extLst>
              <a:ext uri="{FF2B5EF4-FFF2-40B4-BE49-F238E27FC236}">
                <a16:creationId xmlns:a16="http://schemas.microsoft.com/office/drawing/2014/main" id="{AC2075AA-6488-0D45-9B88-D0B4A88C9F28}"/>
              </a:ext>
            </a:extLst>
          </p:cNvPr>
          <p:cNvSpPr/>
          <p:nvPr/>
        </p:nvSpPr>
        <p:spPr>
          <a:xfrm>
            <a:off x="1766873" y="7372405"/>
            <a:ext cx="900430" cy="504190"/>
          </a:xfrm>
          <a:custGeom>
            <a:avLst/>
            <a:gdLst/>
            <a:ahLst/>
            <a:cxnLst/>
            <a:rect l="l" t="t" r="r" b="b"/>
            <a:pathLst>
              <a:path w="900430" h="504190">
                <a:moveTo>
                  <a:pt x="82800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432003"/>
                </a:ln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828001" y="504012"/>
                </a:lnTo>
                <a:lnTo>
                  <a:pt x="855956" y="498329"/>
                </a:lnTo>
                <a:lnTo>
                  <a:pt x="878849" y="482857"/>
                </a:lnTo>
                <a:lnTo>
                  <a:pt x="894317" y="459960"/>
                </a:lnTo>
                <a:lnTo>
                  <a:pt x="899998" y="432003"/>
                </a:lnTo>
                <a:lnTo>
                  <a:pt x="899998" y="71996"/>
                </a:lnTo>
                <a:lnTo>
                  <a:pt x="894317" y="44041"/>
                </a:lnTo>
                <a:lnTo>
                  <a:pt x="878849" y="21148"/>
                </a:lnTo>
                <a:lnTo>
                  <a:pt x="855956" y="5680"/>
                </a:lnTo>
                <a:lnTo>
                  <a:pt x="8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>
            <a:extLst>
              <a:ext uri="{FF2B5EF4-FFF2-40B4-BE49-F238E27FC236}">
                <a16:creationId xmlns:a16="http://schemas.microsoft.com/office/drawing/2014/main" id="{DF2A6D0D-A51A-8F46-A300-558E2D1B2519}"/>
              </a:ext>
            </a:extLst>
          </p:cNvPr>
          <p:cNvSpPr txBox="1"/>
          <p:nvPr/>
        </p:nvSpPr>
        <p:spPr>
          <a:xfrm>
            <a:off x="1864029" y="7454742"/>
            <a:ext cx="7035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16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Satisfaction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besoins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6" name="object 106">
            <a:extLst>
              <a:ext uri="{FF2B5EF4-FFF2-40B4-BE49-F238E27FC236}">
                <a16:creationId xmlns:a16="http://schemas.microsoft.com/office/drawing/2014/main" id="{06B4C796-EA6C-0B4E-824C-3DF1B3AC87B8}"/>
              </a:ext>
            </a:extLst>
          </p:cNvPr>
          <p:cNvSpPr/>
          <p:nvPr/>
        </p:nvSpPr>
        <p:spPr>
          <a:xfrm>
            <a:off x="3063177" y="7372405"/>
            <a:ext cx="864235" cy="504190"/>
          </a:xfrm>
          <a:custGeom>
            <a:avLst/>
            <a:gdLst/>
            <a:ahLst/>
            <a:cxnLst/>
            <a:rect l="l" t="t" r="r" b="b"/>
            <a:pathLst>
              <a:path w="864235" h="504190">
                <a:moveTo>
                  <a:pt x="791997" y="0"/>
                </a:move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432003"/>
                </a:lnTo>
                <a:lnTo>
                  <a:pt x="5681" y="459960"/>
                </a:lnTo>
                <a:lnTo>
                  <a:pt x="21150" y="482857"/>
                </a:lnTo>
                <a:lnTo>
                  <a:pt x="44046" y="498329"/>
                </a:lnTo>
                <a:lnTo>
                  <a:pt x="72009" y="504012"/>
                </a:lnTo>
                <a:lnTo>
                  <a:pt x="791997" y="504012"/>
                </a:lnTo>
                <a:lnTo>
                  <a:pt x="819959" y="498329"/>
                </a:lnTo>
                <a:lnTo>
                  <a:pt x="842856" y="482857"/>
                </a:lnTo>
                <a:lnTo>
                  <a:pt x="858325" y="459960"/>
                </a:lnTo>
                <a:lnTo>
                  <a:pt x="864006" y="432003"/>
                </a:lnTo>
                <a:lnTo>
                  <a:pt x="864006" y="71996"/>
                </a:lnTo>
                <a:lnTo>
                  <a:pt x="858325" y="44041"/>
                </a:lnTo>
                <a:lnTo>
                  <a:pt x="842856" y="21148"/>
                </a:lnTo>
                <a:lnTo>
                  <a:pt x="819959" y="5680"/>
                </a:lnTo>
                <a:lnTo>
                  <a:pt x="791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>
            <a:extLst>
              <a:ext uri="{FF2B5EF4-FFF2-40B4-BE49-F238E27FC236}">
                <a16:creationId xmlns:a16="http://schemas.microsoft.com/office/drawing/2014/main" id="{ED11973C-B7EC-5841-A440-464D7F62228E}"/>
              </a:ext>
            </a:extLst>
          </p:cNvPr>
          <p:cNvSpPr txBox="1"/>
          <p:nvPr/>
        </p:nvSpPr>
        <p:spPr>
          <a:xfrm>
            <a:off x="3180134" y="7454742"/>
            <a:ext cx="6254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610" marR="5080" indent="-4254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Conditions  de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8" name="object 108">
            <a:extLst>
              <a:ext uri="{FF2B5EF4-FFF2-40B4-BE49-F238E27FC236}">
                <a16:creationId xmlns:a16="http://schemas.microsoft.com/office/drawing/2014/main" id="{EBE47CCE-5B4F-FD40-968D-6A222F89EBCE}"/>
              </a:ext>
            </a:extLst>
          </p:cNvPr>
          <p:cNvSpPr/>
          <p:nvPr/>
        </p:nvSpPr>
        <p:spPr>
          <a:xfrm>
            <a:off x="4323486" y="7372405"/>
            <a:ext cx="864235" cy="504190"/>
          </a:xfrm>
          <a:custGeom>
            <a:avLst/>
            <a:gdLst/>
            <a:ahLst/>
            <a:cxnLst/>
            <a:rect l="l" t="t" r="r" b="b"/>
            <a:pathLst>
              <a:path w="864235" h="504190">
                <a:moveTo>
                  <a:pt x="79199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432003"/>
                </a:ln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791997" y="504012"/>
                </a:lnTo>
                <a:lnTo>
                  <a:pt x="819954" y="498329"/>
                </a:lnTo>
                <a:lnTo>
                  <a:pt x="842851" y="482857"/>
                </a:lnTo>
                <a:lnTo>
                  <a:pt x="858323" y="459960"/>
                </a:lnTo>
                <a:lnTo>
                  <a:pt x="864006" y="432003"/>
                </a:lnTo>
                <a:lnTo>
                  <a:pt x="864006" y="71996"/>
                </a:lnTo>
                <a:lnTo>
                  <a:pt x="858323" y="44041"/>
                </a:lnTo>
                <a:lnTo>
                  <a:pt x="842851" y="21148"/>
                </a:lnTo>
                <a:lnTo>
                  <a:pt x="819954" y="5680"/>
                </a:lnTo>
                <a:lnTo>
                  <a:pt x="791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>
            <a:extLst>
              <a:ext uri="{FF2B5EF4-FFF2-40B4-BE49-F238E27FC236}">
                <a16:creationId xmlns:a16="http://schemas.microsoft.com/office/drawing/2014/main" id="{887DFFEB-659C-B349-8CA0-8F1A34091DBA}"/>
              </a:ext>
            </a:extLst>
          </p:cNvPr>
          <p:cNvSpPr txBox="1"/>
          <p:nvPr/>
        </p:nvSpPr>
        <p:spPr>
          <a:xfrm>
            <a:off x="4369873" y="7454742"/>
            <a:ext cx="7670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413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Satisfaction/  Insatisfaction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0" name="object 110">
            <a:extLst>
              <a:ext uri="{FF2B5EF4-FFF2-40B4-BE49-F238E27FC236}">
                <a16:creationId xmlns:a16="http://schemas.microsoft.com/office/drawing/2014/main" id="{C096E59A-E596-D644-AAEC-514F0F82472B}"/>
              </a:ext>
            </a:extLst>
          </p:cNvPr>
          <p:cNvSpPr/>
          <p:nvPr/>
        </p:nvSpPr>
        <p:spPr>
          <a:xfrm>
            <a:off x="5583793" y="7372405"/>
            <a:ext cx="1008380" cy="504190"/>
          </a:xfrm>
          <a:custGeom>
            <a:avLst/>
            <a:gdLst/>
            <a:ahLst/>
            <a:cxnLst/>
            <a:rect l="l" t="t" r="r" b="b"/>
            <a:pathLst>
              <a:path w="1008379" h="504190">
                <a:moveTo>
                  <a:pt x="93599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432003"/>
                </a:ln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935990" y="504012"/>
                </a:lnTo>
                <a:lnTo>
                  <a:pt x="963947" y="498329"/>
                </a:lnTo>
                <a:lnTo>
                  <a:pt x="986843" y="482857"/>
                </a:lnTo>
                <a:lnTo>
                  <a:pt x="1002316" y="459960"/>
                </a:lnTo>
                <a:lnTo>
                  <a:pt x="1007999" y="432003"/>
                </a:lnTo>
                <a:lnTo>
                  <a:pt x="1007999" y="71996"/>
                </a:lnTo>
                <a:lnTo>
                  <a:pt x="1002316" y="44041"/>
                </a:lnTo>
                <a:lnTo>
                  <a:pt x="986843" y="21148"/>
                </a:lnTo>
                <a:lnTo>
                  <a:pt x="963947" y="5680"/>
                </a:lnTo>
                <a:lnTo>
                  <a:pt x="93599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>
            <a:extLst>
              <a:ext uri="{FF2B5EF4-FFF2-40B4-BE49-F238E27FC236}">
                <a16:creationId xmlns:a16="http://schemas.microsoft.com/office/drawing/2014/main" id="{ED105941-6944-A74F-845E-2638EDF8CA44}"/>
              </a:ext>
            </a:extLst>
          </p:cNvPr>
          <p:cNvSpPr txBox="1"/>
          <p:nvPr/>
        </p:nvSpPr>
        <p:spPr>
          <a:xfrm>
            <a:off x="5643568" y="7454742"/>
            <a:ext cx="8794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889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Comparaison  avec les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autres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2" name="object 112">
            <a:extLst>
              <a:ext uri="{FF2B5EF4-FFF2-40B4-BE49-F238E27FC236}">
                <a16:creationId xmlns:a16="http://schemas.microsoft.com/office/drawing/2014/main" id="{74C00DFF-43ED-0D4B-9B52-C48FE4E2FCAC}"/>
              </a:ext>
            </a:extLst>
          </p:cNvPr>
          <p:cNvSpPr/>
          <p:nvPr/>
        </p:nvSpPr>
        <p:spPr>
          <a:xfrm>
            <a:off x="363175" y="8997424"/>
            <a:ext cx="6408420" cy="288290"/>
          </a:xfrm>
          <a:custGeom>
            <a:avLst/>
            <a:gdLst/>
            <a:ahLst/>
            <a:cxnLst/>
            <a:rect l="l" t="t" r="r" b="b"/>
            <a:pathLst>
              <a:path w="6408420" h="288290">
                <a:moveTo>
                  <a:pt x="0" y="216001"/>
                </a:moveTo>
                <a:lnTo>
                  <a:pt x="5680" y="243958"/>
                </a:lnTo>
                <a:lnTo>
                  <a:pt x="21148" y="266855"/>
                </a:lnTo>
                <a:lnTo>
                  <a:pt x="44041" y="282327"/>
                </a:lnTo>
                <a:lnTo>
                  <a:pt x="71996" y="288010"/>
                </a:lnTo>
                <a:lnTo>
                  <a:pt x="6335991" y="288010"/>
                </a:lnTo>
                <a:lnTo>
                  <a:pt x="6363954" y="282327"/>
                </a:lnTo>
                <a:lnTo>
                  <a:pt x="6386850" y="266855"/>
                </a:lnTo>
                <a:lnTo>
                  <a:pt x="6402319" y="243958"/>
                </a:lnTo>
                <a:lnTo>
                  <a:pt x="6408000" y="216001"/>
                </a:lnTo>
                <a:lnTo>
                  <a:pt x="6408000" y="71996"/>
                </a:lnTo>
                <a:lnTo>
                  <a:pt x="6402319" y="44041"/>
                </a:lnTo>
                <a:lnTo>
                  <a:pt x="6386850" y="21148"/>
                </a:lnTo>
                <a:lnTo>
                  <a:pt x="6363954" y="5680"/>
                </a:lnTo>
                <a:lnTo>
                  <a:pt x="6335991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>
            <a:extLst>
              <a:ext uri="{FF2B5EF4-FFF2-40B4-BE49-F238E27FC236}">
                <a16:creationId xmlns:a16="http://schemas.microsoft.com/office/drawing/2014/main" id="{1EF1A119-0D62-504D-907F-270FCF0F332E}"/>
              </a:ext>
            </a:extLst>
          </p:cNvPr>
          <p:cNvSpPr/>
          <p:nvPr/>
        </p:nvSpPr>
        <p:spPr>
          <a:xfrm>
            <a:off x="363175" y="8570150"/>
            <a:ext cx="6408420" cy="288290"/>
          </a:xfrm>
          <a:custGeom>
            <a:avLst/>
            <a:gdLst/>
            <a:ahLst/>
            <a:cxnLst/>
            <a:rect l="l" t="t" r="r" b="b"/>
            <a:pathLst>
              <a:path w="6408420" h="288290">
                <a:moveTo>
                  <a:pt x="633599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6335991" y="287997"/>
                </a:lnTo>
                <a:lnTo>
                  <a:pt x="6363954" y="282317"/>
                </a:lnTo>
                <a:lnTo>
                  <a:pt x="6386850" y="266849"/>
                </a:lnTo>
                <a:lnTo>
                  <a:pt x="6402319" y="243956"/>
                </a:lnTo>
                <a:lnTo>
                  <a:pt x="6408000" y="216001"/>
                </a:lnTo>
                <a:lnTo>
                  <a:pt x="6408000" y="71996"/>
                </a:lnTo>
                <a:lnTo>
                  <a:pt x="6402319" y="44041"/>
                </a:lnTo>
                <a:lnTo>
                  <a:pt x="6386850" y="21148"/>
                </a:lnTo>
                <a:lnTo>
                  <a:pt x="6363954" y="5680"/>
                </a:lnTo>
                <a:lnTo>
                  <a:pt x="633599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>
            <a:extLst>
              <a:ext uri="{FF2B5EF4-FFF2-40B4-BE49-F238E27FC236}">
                <a16:creationId xmlns:a16="http://schemas.microsoft.com/office/drawing/2014/main" id="{35AC6528-187A-1145-BCA5-377ABBF8780B}"/>
              </a:ext>
            </a:extLst>
          </p:cNvPr>
          <p:cNvSpPr txBox="1"/>
          <p:nvPr/>
        </p:nvSpPr>
        <p:spPr>
          <a:xfrm>
            <a:off x="1977599" y="8608566"/>
            <a:ext cx="3174365" cy="628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150" b="1" spc="-5" dirty="0">
                <a:solidFill>
                  <a:srgbClr val="231F20"/>
                </a:solidFill>
                <a:latin typeface="Arial"/>
                <a:cs typeface="Arial"/>
              </a:rPr>
              <a:t>Attentes </a:t>
            </a:r>
            <a:r>
              <a:rPr sz="1150" b="1" dirty="0">
                <a:solidFill>
                  <a:srgbClr val="231F20"/>
                </a:solidFill>
                <a:latin typeface="Arial"/>
                <a:cs typeface="Arial"/>
              </a:rPr>
              <a:t>différentes des </a:t>
            </a:r>
            <a:r>
              <a:rPr sz="1150" b="1" i="1" dirty="0">
                <a:solidFill>
                  <a:srgbClr val="231F20"/>
                </a:solidFill>
                <a:latin typeface="Arial-BoldItalicMT"/>
                <a:cs typeface="Arial-BoldItalicMT"/>
              </a:rPr>
              <a:t>digital</a:t>
            </a:r>
            <a:r>
              <a:rPr sz="1150" b="1" i="1" spc="-45" dirty="0">
                <a:solidFill>
                  <a:srgbClr val="231F20"/>
                </a:solidFill>
                <a:latin typeface="Arial-BoldItalicMT"/>
                <a:cs typeface="Arial-BoldItalicMT"/>
              </a:rPr>
              <a:t> </a:t>
            </a:r>
            <a:r>
              <a:rPr sz="1150" b="1" i="1" dirty="0">
                <a:solidFill>
                  <a:srgbClr val="231F20"/>
                </a:solidFill>
                <a:latin typeface="Arial-BoldItalicMT"/>
                <a:cs typeface="Arial-BoldItalicMT"/>
              </a:rPr>
              <a:t>natives</a:t>
            </a:r>
            <a:endParaRPr sz="1150">
              <a:latin typeface="Arial-BoldItalicMT"/>
              <a:cs typeface="Arial-BoldItalicM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150" b="1" spc="-5" dirty="0">
                <a:solidFill>
                  <a:srgbClr val="231F20"/>
                </a:solidFill>
                <a:latin typeface="Arial"/>
                <a:cs typeface="Arial"/>
              </a:rPr>
              <a:t>Définition et mise en </a:t>
            </a:r>
            <a:r>
              <a:rPr sz="1150" b="1" dirty="0">
                <a:solidFill>
                  <a:srgbClr val="231F20"/>
                </a:solidFill>
                <a:latin typeface="Arial"/>
                <a:cs typeface="Arial"/>
              </a:rPr>
              <a:t>œuvre de plans</a:t>
            </a:r>
            <a:r>
              <a:rPr sz="1150" b="1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231F20"/>
                </a:solidFill>
                <a:latin typeface="Arial"/>
                <a:cs typeface="Arial"/>
              </a:rPr>
              <a:t>d’action</a:t>
            </a:r>
            <a:endParaRPr sz="11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9223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E1FF877F-D5A9-7341-85CB-1BA9BB628AE7}"/>
              </a:ext>
            </a:extLst>
          </p:cNvPr>
          <p:cNvSpPr/>
          <p:nvPr/>
        </p:nvSpPr>
        <p:spPr>
          <a:xfrm>
            <a:off x="950789" y="7769744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E8F0823-7A7F-BC47-B8C5-715C001F6D76}"/>
              </a:ext>
            </a:extLst>
          </p:cNvPr>
          <p:cNvSpPr/>
          <p:nvPr/>
        </p:nvSpPr>
        <p:spPr>
          <a:xfrm>
            <a:off x="888495" y="7954755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1FDC5DAE-02D6-1745-A4CE-54CBED583FA6}"/>
              </a:ext>
            </a:extLst>
          </p:cNvPr>
          <p:cNvSpPr/>
          <p:nvPr/>
        </p:nvSpPr>
        <p:spPr>
          <a:xfrm>
            <a:off x="3632846" y="8742249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85BAC295-9E49-2A44-9F7B-CB4022FECBDA}"/>
              </a:ext>
            </a:extLst>
          </p:cNvPr>
          <p:cNvSpPr/>
          <p:nvPr/>
        </p:nvSpPr>
        <p:spPr>
          <a:xfrm>
            <a:off x="3570552" y="892725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64885423-733F-9C4A-95EA-DB80A8F48B40}"/>
              </a:ext>
            </a:extLst>
          </p:cNvPr>
          <p:cNvSpPr/>
          <p:nvPr/>
        </p:nvSpPr>
        <p:spPr>
          <a:xfrm>
            <a:off x="950789" y="9182520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05B810FD-C021-324E-90F4-A3347AD8F4C9}"/>
              </a:ext>
            </a:extLst>
          </p:cNvPr>
          <p:cNvSpPr/>
          <p:nvPr/>
        </p:nvSpPr>
        <p:spPr>
          <a:xfrm>
            <a:off x="888495" y="936753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3FC18CD7-105B-2B4A-81DF-74478691C66F}"/>
              </a:ext>
            </a:extLst>
          </p:cNvPr>
          <p:cNvSpPr/>
          <p:nvPr/>
        </p:nvSpPr>
        <p:spPr>
          <a:xfrm>
            <a:off x="1956457" y="9182520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9BCDDEFD-85A8-D143-82D1-C6337DB952E9}"/>
              </a:ext>
            </a:extLst>
          </p:cNvPr>
          <p:cNvSpPr/>
          <p:nvPr/>
        </p:nvSpPr>
        <p:spPr>
          <a:xfrm>
            <a:off x="1894164" y="936753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6F5CC374-652B-C341-AEFB-F687A4466D35}"/>
              </a:ext>
            </a:extLst>
          </p:cNvPr>
          <p:cNvSpPr/>
          <p:nvPr/>
        </p:nvSpPr>
        <p:spPr>
          <a:xfrm>
            <a:off x="3000890" y="9182520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F10A2A84-6B28-4E47-905B-720F220520ED}"/>
              </a:ext>
            </a:extLst>
          </p:cNvPr>
          <p:cNvSpPr/>
          <p:nvPr/>
        </p:nvSpPr>
        <p:spPr>
          <a:xfrm>
            <a:off x="2938597" y="936753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30F06B5D-6771-E246-A213-1775CFED5C1D}"/>
              </a:ext>
            </a:extLst>
          </p:cNvPr>
          <p:cNvSpPr/>
          <p:nvPr/>
        </p:nvSpPr>
        <p:spPr>
          <a:xfrm>
            <a:off x="4005718" y="9182520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DA3F8F60-4859-4E4C-AAC1-B1772345D75D}"/>
              </a:ext>
            </a:extLst>
          </p:cNvPr>
          <p:cNvSpPr/>
          <p:nvPr/>
        </p:nvSpPr>
        <p:spPr>
          <a:xfrm>
            <a:off x="3943424" y="936753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5B98DEE6-354E-2441-B3AD-A2E1ED3941B7}"/>
              </a:ext>
            </a:extLst>
          </p:cNvPr>
          <p:cNvSpPr/>
          <p:nvPr/>
        </p:nvSpPr>
        <p:spPr>
          <a:xfrm>
            <a:off x="5101966" y="9182520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AD116D99-FC94-594A-831C-D7061C3E172D}"/>
              </a:ext>
            </a:extLst>
          </p:cNvPr>
          <p:cNvSpPr/>
          <p:nvPr/>
        </p:nvSpPr>
        <p:spPr>
          <a:xfrm>
            <a:off x="5039672" y="936753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28F1EB16-900B-9E43-839B-02DBC4EC26C1}"/>
              </a:ext>
            </a:extLst>
          </p:cNvPr>
          <p:cNvSpPr/>
          <p:nvPr/>
        </p:nvSpPr>
        <p:spPr>
          <a:xfrm>
            <a:off x="6177791" y="9182520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322BFFC2-398C-6641-B71F-EAC1210584B0}"/>
              </a:ext>
            </a:extLst>
          </p:cNvPr>
          <p:cNvSpPr/>
          <p:nvPr/>
        </p:nvSpPr>
        <p:spPr>
          <a:xfrm>
            <a:off x="6115498" y="936753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6C71A34F-9A25-F74F-AE11-05094E35D298}"/>
              </a:ext>
            </a:extLst>
          </p:cNvPr>
          <p:cNvSpPr/>
          <p:nvPr/>
        </p:nvSpPr>
        <p:spPr>
          <a:xfrm>
            <a:off x="2208253" y="7769744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69079AFD-5552-9B45-9FE4-39EFAD9FB376}"/>
              </a:ext>
            </a:extLst>
          </p:cNvPr>
          <p:cNvSpPr/>
          <p:nvPr/>
        </p:nvSpPr>
        <p:spPr>
          <a:xfrm>
            <a:off x="2145959" y="7954755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34647DF0-7626-6E4E-A512-83321760C159}"/>
              </a:ext>
            </a:extLst>
          </p:cNvPr>
          <p:cNvSpPr/>
          <p:nvPr/>
        </p:nvSpPr>
        <p:spPr>
          <a:xfrm>
            <a:off x="3501714" y="7769744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57A5AF58-03F8-1E47-A525-BBDFA683F5F4}"/>
              </a:ext>
            </a:extLst>
          </p:cNvPr>
          <p:cNvSpPr/>
          <p:nvPr/>
        </p:nvSpPr>
        <p:spPr>
          <a:xfrm>
            <a:off x="3439421" y="7954755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E530946F-F6AA-124E-96BB-F802ABB39F23}"/>
              </a:ext>
            </a:extLst>
          </p:cNvPr>
          <p:cNvSpPr/>
          <p:nvPr/>
        </p:nvSpPr>
        <p:spPr>
          <a:xfrm>
            <a:off x="4749208" y="7769744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A3EF69A8-61AB-BB4C-B51F-B88A984DE675}"/>
              </a:ext>
            </a:extLst>
          </p:cNvPr>
          <p:cNvSpPr/>
          <p:nvPr/>
        </p:nvSpPr>
        <p:spPr>
          <a:xfrm>
            <a:off x="4686914" y="7954755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95622A6C-3A83-854B-A594-44903CC11700}"/>
              </a:ext>
            </a:extLst>
          </p:cNvPr>
          <p:cNvSpPr/>
          <p:nvPr/>
        </p:nvSpPr>
        <p:spPr>
          <a:xfrm>
            <a:off x="6087794" y="7769744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BC45035F-7E1C-4145-A2FF-C8EE822FF6FE}"/>
              </a:ext>
            </a:extLst>
          </p:cNvPr>
          <p:cNvSpPr/>
          <p:nvPr/>
        </p:nvSpPr>
        <p:spPr>
          <a:xfrm>
            <a:off x="6025501" y="7954755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220BD9D7-0671-4C40-966C-F0E2708DF6ED}"/>
              </a:ext>
            </a:extLst>
          </p:cNvPr>
          <p:cNvSpPr/>
          <p:nvPr/>
        </p:nvSpPr>
        <p:spPr>
          <a:xfrm>
            <a:off x="1075364" y="4946400"/>
            <a:ext cx="0" cy="907415"/>
          </a:xfrm>
          <a:custGeom>
            <a:avLst/>
            <a:gdLst/>
            <a:ahLst/>
            <a:cxnLst/>
            <a:rect l="l" t="t" r="r" b="b"/>
            <a:pathLst>
              <a:path h="907414">
                <a:moveTo>
                  <a:pt x="0" y="0"/>
                </a:moveTo>
                <a:lnTo>
                  <a:pt x="0" y="90690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D3F59EB0-6448-624E-9524-E03C6CC31483}"/>
              </a:ext>
            </a:extLst>
          </p:cNvPr>
          <p:cNvSpPr/>
          <p:nvPr/>
        </p:nvSpPr>
        <p:spPr>
          <a:xfrm>
            <a:off x="1013071" y="585239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BF344FFF-B8FE-C445-B639-3067189350B9}"/>
              </a:ext>
            </a:extLst>
          </p:cNvPr>
          <p:cNvSpPr/>
          <p:nvPr/>
        </p:nvSpPr>
        <p:spPr>
          <a:xfrm>
            <a:off x="4233221" y="5432895"/>
            <a:ext cx="148590" cy="267335"/>
          </a:xfrm>
          <a:custGeom>
            <a:avLst/>
            <a:gdLst/>
            <a:ahLst/>
            <a:cxnLst/>
            <a:rect l="l" t="t" r="r" b="b"/>
            <a:pathLst>
              <a:path w="148589" h="267335">
                <a:moveTo>
                  <a:pt x="147980" y="0"/>
                </a:moveTo>
                <a:lnTo>
                  <a:pt x="0" y="26718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4FAF804D-EABB-4E4C-A138-B86EEC6B5F2A}"/>
              </a:ext>
            </a:extLst>
          </p:cNvPr>
          <p:cNvSpPr/>
          <p:nvPr/>
        </p:nvSpPr>
        <p:spPr>
          <a:xfrm>
            <a:off x="4179180" y="5669093"/>
            <a:ext cx="109220" cy="88900"/>
          </a:xfrm>
          <a:custGeom>
            <a:avLst/>
            <a:gdLst/>
            <a:ahLst/>
            <a:cxnLst/>
            <a:rect l="l" t="t" r="r" b="b"/>
            <a:pathLst>
              <a:path w="109220" h="88900">
                <a:moveTo>
                  <a:pt x="0" y="0"/>
                </a:moveTo>
                <a:lnTo>
                  <a:pt x="22021" y="88785"/>
                </a:lnTo>
                <a:lnTo>
                  <a:pt x="108965" y="6036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1BED8894-43F5-DC45-A75C-30783977955C}"/>
              </a:ext>
            </a:extLst>
          </p:cNvPr>
          <p:cNvSpPr/>
          <p:nvPr/>
        </p:nvSpPr>
        <p:spPr>
          <a:xfrm>
            <a:off x="4829045" y="5432895"/>
            <a:ext cx="148590" cy="267335"/>
          </a:xfrm>
          <a:custGeom>
            <a:avLst/>
            <a:gdLst/>
            <a:ahLst/>
            <a:cxnLst/>
            <a:rect l="l" t="t" r="r" b="b"/>
            <a:pathLst>
              <a:path w="148589" h="267335">
                <a:moveTo>
                  <a:pt x="0" y="0"/>
                </a:moveTo>
                <a:lnTo>
                  <a:pt x="147980" y="26718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A0F39334-F850-F149-8EC8-6171BA111077}"/>
              </a:ext>
            </a:extLst>
          </p:cNvPr>
          <p:cNvSpPr/>
          <p:nvPr/>
        </p:nvSpPr>
        <p:spPr>
          <a:xfrm>
            <a:off x="4922100" y="5669093"/>
            <a:ext cx="109220" cy="88900"/>
          </a:xfrm>
          <a:custGeom>
            <a:avLst/>
            <a:gdLst/>
            <a:ahLst/>
            <a:cxnLst/>
            <a:rect l="l" t="t" r="r" b="b"/>
            <a:pathLst>
              <a:path w="109220" h="88900">
                <a:moveTo>
                  <a:pt x="108966" y="0"/>
                </a:moveTo>
                <a:lnTo>
                  <a:pt x="0" y="60363"/>
                </a:lnTo>
                <a:lnTo>
                  <a:pt x="86944" y="88785"/>
                </a:lnTo>
                <a:lnTo>
                  <a:pt x="10896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6256DA60-1541-2341-AC8A-DDDDF132F54C}"/>
              </a:ext>
            </a:extLst>
          </p:cNvPr>
          <p:cNvSpPr/>
          <p:nvPr/>
        </p:nvSpPr>
        <p:spPr>
          <a:xfrm>
            <a:off x="4597285" y="4946400"/>
            <a:ext cx="0" cy="294640"/>
          </a:xfrm>
          <a:custGeom>
            <a:avLst/>
            <a:gdLst/>
            <a:ahLst/>
            <a:cxnLst/>
            <a:rect l="l" t="t" r="r" b="b"/>
            <a:pathLst>
              <a:path h="294639">
                <a:moveTo>
                  <a:pt x="0" y="0"/>
                </a:moveTo>
                <a:lnTo>
                  <a:pt x="0" y="29430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AB704B86-0C23-1B40-8878-836FA9A7E872}"/>
              </a:ext>
            </a:extLst>
          </p:cNvPr>
          <p:cNvSpPr/>
          <p:nvPr/>
        </p:nvSpPr>
        <p:spPr>
          <a:xfrm>
            <a:off x="1075364" y="6130141"/>
            <a:ext cx="0" cy="258445"/>
          </a:xfrm>
          <a:custGeom>
            <a:avLst/>
            <a:gdLst/>
            <a:ahLst/>
            <a:cxnLst/>
            <a:rect l="l" t="t" r="r" b="b"/>
            <a:pathLst>
              <a:path h="258445">
                <a:moveTo>
                  <a:pt x="0" y="0"/>
                </a:moveTo>
                <a:lnTo>
                  <a:pt x="0" y="2580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89A6B5DE-E887-E845-8F56-BD1754A92EE4}"/>
              </a:ext>
            </a:extLst>
          </p:cNvPr>
          <p:cNvSpPr/>
          <p:nvPr/>
        </p:nvSpPr>
        <p:spPr>
          <a:xfrm>
            <a:off x="1013071" y="6387235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02B361AE-5CD9-9741-9B81-2F2FEF7B78C2}"/>
              </a:ext>
            </a:extLst>
          </p:cNvPr>
          <p:cNvSpPr/>
          <p:nvPr/>
        </p:nvSpPr>
        <p:spPr>
          <a:xfrm>
            <a:off x="5057917" y="5348706"/>
            <a:ext cx="315595" cy="0"/>
          </a:xfrm>
          <a:custGeom>
            <a:avLst/>
            <a:gdLst/>
            <a:ahLst/>
            <a:cxnLst/>
            <a:rect l="l" t="t" r="r" b="b"/>
            <a:pathLst>
              <a:path w="315595">
                <a:moveTo>
                  <a:pt x="0" y="0"/>
                </a:moveTo>
                <a:lnTo>
                  <a:pt x="315531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5B372E20-25B0-6642-8420-50423AA237EC}"/>
              </a:ext>
            </a:extLst>
          </p:cNvPr>
          <p:cNvSpPr/>
          <p:nvPr/>
        </p:nvSpPr>
        <p:spPr>
          <a:xfrm>
            <a:off x="5372526" y="5286413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256F6FE6-BB1F-BC41-BD13-D52FF14EA9C1}"/>
              </a:ext>
            </a:extLst>
          </p:cNvPr>
          <p:cNvSpPr/>
          <p:nvPr/>
        </p:nvSpPr>
        <p:spPr>
          <a:xfrm>
            <a:off x="1777361" y="6580228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>
                <a:moveTo>
                  <a:pt x="0" y="0"/>
                </a:moveTo>
                <a:lnTo>
                  <a:pt x="29211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E2A3A68E-E7CB-6540-9D08-DA3D033F1651}"/>
              </a:ext>
            </a:extLst>
          </p:cNvPr>
          <p:cNvSpPr/>
          <p:nvPr/>
        </p:nvSpPr>
        <p:spPr>
          <a:xfrm>
            <a:off x="2068560" y="6517934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A57885D0-37B7-564E-80F6-B21ACE994963}"/>
              </a:ext>
            </a:extLst>
          </p:cNvPr>
          <p:cNvSpPr/>
          <p:nvPr/>
        </p:nvSpPr>
        <p:spPr>
          <a:xfrm>
            <a:off x="3666864" y="6580228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>
                <a:moveTo>
                  <a:pt x="0" y="0"/>
                </a:moveTo>
                <a:lnTo>
                  <a:pt x="29211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5093F67F-0347-9F43-BDFD-1B3ACB5399FE}"/>
              </a:ext>
            </a:extLst>
          </p:cNvPr>
          <p:cNvSpPr/>
          <p:nvPr/>
        </p:nvSpPr>
        <p:spPr>
          <a:xfrm>
            <a:off x="3958064" y="6517934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66FB7022-2C6B-174F-A378-6F8914040207}"/>
              </a:ext>
            </a:extLst>
          </p:cNvPr>
          <p:cNvSpPr/>
          <p:nvPr/>
        </p:nvSpPr>
        <p:spPr>
          <a:xfrm>
            <a:off x="3973614" y="1816786"/>
            <a:ext cx="12700" cy="57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16E04D32-35BC-2249-8544-0F048BEA8834}"/>
              </a:ext>
            </a:extLst>
          </p:cNvPr>
          <p:cNvSpPr/>
          <p:nvPr/>
        </p:nvSpPr>
        <p:spPr>
          <a:xfrm>
            <a:off x="5401564" y="1816786"/>
            <a:ext cx="12700" cy="57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12E5A1F1-C7D5-1048-8AF6-F1EF6DBCE390}"/>
              </a:ext>
            </a:extLst>
          </p:cNvPr>
          <p:cNvSpPr/>
          <p:nvPr/>
        </p:nvSpPr>
        <p:spPr>
          <a:xfrm>
            <a:off x="3973615" y="1748691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2D55DD64-8627-6A40-B87F-CCDEDA6D1AF2}"/>
              </a:ext>
            </a:extLst>
          </p:cNvPr>
          <p:cNvSpPr/>
          <p:nvPr/>
        </p:nvSpPr>
        <p:spPr>
          <a:xfrm>
            <a:off x="3911321" y="196731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3B60E6BB-1B82-2A41-81D8-627F8FEE898D}"/>
              </a:ext>
            </a:extLst>
          </p:cNvPr>
          <p:cNvSpPr/>
          <p:nvPr/>
        </p:nvSpPr>
        <p:spPr>
          <a:xfrm>
            <a:off x="1438730" y="2579276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>
            <a:extLst>
              <a:ext uri="{FF2B5EF4-FFF2-40B4-BE49-F238E27FC236}">
                <a16:creationId xmlns:a16="http://schemas.microsoft.com/office/drawing/2014/main" id="{ACCBD773-0656-5244-AC8B-F139D625D43A}"/>
              </a:ext>
            </a:extLst>
          </p:cNvPr>
          <p:cNvSpPr/>
          <p:nvPr/>
        </p:nvSpPr>
        <p:spPr>
          <a:xfrm>
            <a:off x="1376437" y="2797904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>
            <a:extLst>
              <a:ext uri="{FF2B5EF4-FFF2-40B4-BE49-F238E27FC236}">
                <a16:creationId xmlns:a16="http://schemas.microsoft.com/office/drawing/2014/main" id="{8258F588-5D27-C64B-B4D6-11BC7AF75EBC}"/>
              </a:ext>
            </a:extLst>
          </p:cNvPr>
          <p:cNvSpPr/>
          <p:nvPr/>
        </p:nvSpPr>
        <p:spPr>
          <a:xfrm>
            <a:off x="719998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>
            <a:extLst>
              <a:ext uri="{FF2B5EF4-FFF2-40B4-BE49-F238E27FC236}">
                <a16:creationId xmlns:a16="http://schemas.microsoft.com/office/drawing/2014/main" id="{623A7BC8-21BA-D540-9A56-B8E18DD6255D}"/>
              </a:ext>
            </a:extLst>
          </p:cNvPr>
          <p:cNvSpPr/>
          <p:nvPr/>
        </p:nvSpPr>
        <p:spPr>
          <a:xfrm>
            <a:off x="657705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>
            <a:extLst>
              <a:ext uri="{FF2B5EF4-FFF2-40B4-BE49-F238E27FC236}">
                <a16:creationId xmlns:a16="http://schemas.microsoft.com/office/drawing/2014/main" id="{EB41958E-79BF-FE42-B35D-48A3A33DB1C4}"/>
              </a:ext>
            </a:extLst>
          </p:cNvPr>
          <p:cNvSpPr/>
          <p:nvPr/>
        </p:nvSpPr>
        <p:spPr>
          <a:xfrm>
            <a:off x="1589774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>
            <a:extLst>
              <a:ext uri="{FF2B5EF4-FFF2-40B4-BE49-F238E27FC236}">
                <a16:creationId xmlns:a16="http://schemas.microsoft.com/office/drawing/2014/main" id="{2C3FBE2A-C1BF-B449-A2C9-7C6A9F8C64E6}"/>
              </a:ext>
            </a:extLst>
          </p:cNvPr>
          <p:cNvSpPr/>
          <p:nvPr/>
        </p:nvSpPr>
        <p:spPr>
          <a:xfrm>
            <a:off x="1527481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>
            <a:extLst>
              <a:ext uri="{FF2B5EF4-FFF2-40B4-BE49-F238E27FC236}">
                <a16:creationId xmlns:a16="http://schemas.microsoft.com/office/drawing/2014/main" id="{1E272D50-B7EB-7940-93C8-D99B95D637A6}"/>
              </a:ext>
            </a:extLst>
          </p:cNvPr>
          <p:cNvSpPr/>
          <p:nvPr/>
        </p:nvSpPr>
        <p:spPr>
          <a:xfrm>
            <a:off x="2525725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>
            <a:extLst>
              <a:ext uri="{FF2B5EF4-FFF2-40B4-BE49-F238E27FC236}">
                <a16:creationId xmlns:a16="http://schemas.microsoft.com/office/drawing/2014/main" id="{2B88F0E0-3BCF-BF42-8981-AD520FA65E75}"/>
              </a:ext>
            </a:extLst>
          </p:cNvPr>
          <p:cNvSpPr/>
          <p:nvPr/>
        </p:nvSpPr>
        <p:spPr>
          <a:xfrm>
            <a:off x="2463431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>
            <a:extLst>
              <a:ext uri="{FF2B5EF4-FFF2-40B4-BE49-F238E27FC236}">
                <a16:creationId xmlns:a16="http://schemas.microsoft.com/office/drawing/2014/main" id="{0174C19E-8D54-0F4B-8277-F6C7D3A2BCB1}"/>
              </a:ext>
            </a:extLst>
          </p:cNvPr>
          <p:cNvSpPr/>
          <p:nvPr/>
        </p:nvSpPr>
        <p:spPr>
          <a:xfrm>
            <a:off x="3604582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>
            <a:extLst>
              <a:ext uri="{FF2B5EF4-FFF2-40B4-BE49-F238E27FC236}">
                <a16:creationId xmlns:a16="http://schemas.microsoft.com/office/drawing/2014/main" id="{1F27E81B-F19A-3C4B-96F3-67E0740C187B}"/>
              </a:ext>
            </a:extLst>
          </p:cNvPr>
          <p:cNvSpPr/>
          <p:nvPr/>
        </p:nvSpPr>
        <p:spPr>
          <a:xfrm>
            <a:off x="3542289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>
            <a:extLst>
              <a:ext uri="{FF2B5EF4-FFF2-40B4-BE49-F238E27FC236}">
                <a16:creationId xmlns:a16="http://schemas.microsoft.com/office/drawing/2014/main" id="{C812C8F5-D6B8-7D4F-85F3-3228AA35D574}"/>
              </a:ext>
            </a:extLst>
          </p:cNvPr>
          <p:cNvSpPr/>
          <p:nvPr/>
        </p:nvSpPr>
        <p:spPr>
          <a:xfrm>
            <a:off x="4787491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>
            <a:extLst>
              <a:ext uri="{FF2B5EF4-FFF2-40B4-BE49-F238E27FC236}">
                <a16:creationId xmlns:a16="http://schemas.microsoft.com/office/drawing/2014/main" id="{5E606C61-0363-9143-AF46-6A842ED6619C}"/>
              </a:ext>
            </a:extLst>
          </p:cNvPr>
          <p:cNvSpPr/>
          <p:nvPr/>
        </p:nvSpPr>
        <p:spPr>
          <a:xfrm>
            <a:off x="4725197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>
            <a:extLst>
              <a:ext uri="{FF2B5EF4-FFF2-40B4-BE49-F238E27FC236}">
                <a16:creationId xmlns:a16="http://schemas.microsoft.com/office/drawing/2014/main" id="{3EF92748-05DA-4A43-8D3D-AB102C5CD750}"/>
              </a:ext>
            </a:extLst>
          </p:cNvPr>
          <p:cNvSpPr/>
          <p:nvPr/>
        </p:nvSpPr>
        <p:spPr>
          <a:xfrm>
            <a:off x="6105211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>
            <a:extLst>
              <a:ext uri="{FF2B5EF4-FFF2-40B4-BE49-F238E27FC236}">
                <a16:creationId xmlns:a16="http://schemas.microsoft.com/office/drawing/2014/main" id="{48034E55-C94C-004F-A39E-DD04E7FF8093}"/>
              </a:ext>
            </a:extLst>
          </p:cNvPr>
          <p:cNvSpPr/>
          <p:nvPr/>
        </p:nvSpPr>
        <p:spPr>
          <a:xfrm>
            <a:off x="6042917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>
            <a:extLst>
              <a:ext uri="{FF2B5EF4-FFF2-40B4-BE49-F238E27FC236}">
                <a16:creationId xmlns:a16="http://schemas.microsoft.com/office/drawing/2014/main" id="{377570D5-248B-044E-AEED-CF116A8D825E}"/>
              </a:ext>
            </a:extLst>
          </p:cNvPr>
          <p:cNvSpPr/>
          <p:nvPr/>
        </p:nvSpPr>
        <p:spPr>
          <a:xfrm>
            <a:off x="4647483" y="2739856"/>
            <a:ext cx="0" cy="62865"/>
          </a:xfrm>
          <a:custGeom>
            <a:avLst/>
            <a:gdLst/>
            <a:ahLst/>
            <a:cxnLst/>
            <a:rect l="l" t="t" r="r" b="b"/>
            <a:pathLst>
              <a:path h="62864">
                <a:moveTo>
                  <a:pt x="0" y="0"/>
                </a:moveTo>
                <a:lnTo>
                  <a:pt x="0" y="6252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>
            <a:extLst>
              <a:ext uri="{FF2B5EF4-FFF2-40B4-BE49-F238E27FC236}">
                <a16:creationId xmlns:a16="http://schemas.microsoft.com/office/drawing/2014/main" id="{0D716F62-0C3E-0542-B149-F7BA794BA34E}"/>
              </a:ext>
            </a:extLst>
          </p:cNvPr>
          <p:cNvSpPr/>
          <p:nvPr/>
        </p:nvSpPr>
        <p:spPr>
          <a:xfrm>
            <a:off x="4585190" y="280145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>
            <a:extLst>
              <a:ext uri="{FF2B5EF4-FFF2-40B4-BE49-F238E27FC236}">
                <a16:creationId xmlns:a16="http://schemas.microsoft.com/office/drawing/2014/main" id="{A3DEFD89-715B-074C-92BB-7B71FAD4C7D0}"/>
              </a:ext>
            </a:extLst>
          </p:cNvPr>
          <p:cNvSpPr/>
          <p:nvPr/>
        </p:nvSpPr>
        <p:spPr>
          <a:xfrm>
            <a:off x="5407915" y="1748691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>
            <a:extLst>
              <a:ext uri="{FF2B5EF4-FFF2-40B4-BE49-F238E27FC236}">
                <a16:creationId xmlns:a16="http://schemas.microsoft.com/office/drawing/2014/main" id="{95B82ADE-1DB1-534B-B58B-02BE3EEBF04E}"/>
              </a:ext>
            </a:extLst>
          </p:cNvPr>
          <p:cNvSpPr/>
          <p:nvPr/>
        </p:nvSpPr>
        <p:spPr>
          <a:xfrm>
            <a:off x="5345621" y="196731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>
            <a:extLst>
              <a:ext uri="{FF2B5EF4-FFF2-40B4-BE49-F238E27FC236}">
                <a16:creationId xmlns:a16="http://schemas.microsoft.com/office/drawing/2014/main" id="{6FC370AB-9644-D84B-AB66-8B8A905EF409}"/>
              </a:ext>
            </a:extLst>
          </p:cNvPr>
          <p:cNvSpPr/>
          <p:nvPr/>
        </p:nvSpPr>
        <p:spPr>
          <a:xfrm>
            <a:off x="3979965" y="2570768"/>
            <a:ext cx="1428115" cy="163195"/>
          </a:xfrm>
          <a:custGeom>
            <a:avLst/>
            <a:gdLst/>
            <a:ahLst/>
            <a:cxnLst/>
            <a:rect l="l" t="t" r="r" b="b"/>
            <a:pathLst>
              <a:path w="1428114" h="163194">
                <a:moveTo>
                  <a:pt x="0" y="0"/>
                </a:moveTo>
                <a:lnTo>
                  <a:pt x="0" y="162737"/>
                </a:lnTo>
                <a:lnTo>
                  <a:pt x="1427949" y="162737"/>
                </a:lnTo>
                <a:lnTo>
                  <a:pt x="142794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>
            <a:extLst>
              <a:ext uri="{FF2B5EF4-FFF2-40B4-BE49-F238E27FC236}">
                <a16:creationId xmlns:a16="http://schemas.microsoft.com/office/drawing/2014/main" id="{C73A90B2-6A25-F641-91D7-60C9E3002A47}"/>
              </a:ext>
            </a:extLst>
          </p:cNvPr>
          <p:cNvSpPr/>
          <p:nvPr/>
        </p:nvSpPr>
        <p:spPr>
          <a:xfrm>
            <a:off x="360003" y="4344089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>
            <a:extLst>
              <a:ext uri="{FF2B5EF4-FFF2-40B4-BE49-F238E27FC236}">
                <a16:creationId xmlns:a16="http://schemas.microsoft.com/office/drawing/2014/main" id="{0D8C4DC1-9899-3D47-ACBB-A511CED412DD}"/>
              </a:ext>
            </a:extLst>
          </p:cNvPr>
          <p:cNvSpPr/>
          <p:nvPr/>
        </p:nvSpPr>
        <p:spPr>
          <a:xfrm>
            <a:off x="360003" y="7002743"/>
            <a:ext cx="251993" cy="2520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>
            <a:extLst>
              <a:ext uri="{FF2B5EF4-FFF2-40B4-BE49-F238E27FC236}">
                <a16:creationId xmlns:a16="http://schemas.microsoft.com/office/drawing/2014/main" id="{C9EA6EE6-3A3A-5042-81AC-D02ACF968DB0}"/>
              </a:ext>
            </a:extLst>
          </p:cNvPr>
          <p:cNvSpPr txBox="1"/>
          <p:nvPr/>
        </p:nvSpPr>
        <p:spPr>
          <a:xfrm>
            <a:off x="422974" y="7030249"/>
            <a:ext cx="553212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leviers de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motivation,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outils de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management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 la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performance</a:t>
            </a:r>
            <a:endParaRPr sz="1300">
              <a:latin typeface="Arial"/>
              <a:cs typeface="Arial"/>
            </a:endParaRPr>
          </a:p>
        </p:txBody>
      </p:sp>
      <p:sp>
        <p:nvSpPr>
          <p:cNvPr id="67" name="object 67">
            <a:extLst>
              <a:ext uri="{FF2B5EF4-FFF2-40B4-BE49-F238E27FC236}">
                <a16:creationId xmlns:a16="http://schemas.microsoft.com/office/drawing/2014/main" id="{45BFC61B-8392-1D49-BC9C-231D27C7A96C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>
            <a:extLst>
              <a:ext uri="{FF2B5EF4-FFF2-40B4-BE49-F238E27FC236}">
                <a16:creationId xmlns:a16="http://schemas.microsoft.com/office/drawing/2014/main" id="{E49B326A-CB75-D84A-BE7A-FBEF76B4405D}"/>
              </a:ext>
            </a:extLst>
          </p:cNvPr>
          <p:cNvSpPr/>
          <p:nvPr/>
        </p:nvSpPr>
        <p:spPr>
          <a:xfrm>
            <a:off x="360000" y="3504687"/>
            <a:ext cx="720090" cy="648335"/>
          </a:xfrm>
          <a:custGeom>
            <a:avLst/>
            <a:gdLst/>
            <a:ahLst/>
            <a:cxnLst/>
            <a:rect l="l" t="t" r="r" b="b"/>
            <a:pathLst>
              <a:path w="720090" h="648335">
                <a:moveTo>
                  <a:pt x="64799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647992" y="647992"/>
                </a:lnTo>
                <a:lnTo>
                  <a:pt x="675954" y="642311"/>
                </a:lnTo>
                <a:lnTo>
                  <a:pt x="698850" y="626843"/>
                </a:lnTo>
                <a:lnTo>
                  <a:pt x="714320" y="603950"/>
                </a:lnTo>
                <a:lnTo>
                  <a:pt x="720001" y="575995"/>
                </a:lnTo>
                <a:lnTo>
                  <a:pt x="720001" y="71996"/>
                </a:lnTo>
                <a:lnTo>
                  <a:pt x="714320" y="44041"/>
                </a:lnTo>
                <a:lnTo>
                  <a:pt x="698850" y="21148"/>
                </a:lnTo>
                <a:lnTo>
                  <a:pt x="675954" y="5680"/>
                </a:lnTo>
                <a:lnTo>
                  <a:pt x="64799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>
            <a:extLst>
              <a:ext uri="{FF2B5EF4-FFF2-40B4-BE49-F238E27FC236}">
                <a16:creationId xmlns:a16="http://schemas.microsoft.com/office/drawing/2014/main" id="{CAC540CF-9BA2-8A4D-91B6-629BBDDAA8A3}"/>
              </a:ext>
            </a:extLst>
          </p:cNvPr>
          <p:cNvSpPr txBox="1"/>
          <p:nvPr/>
        </p:nvSpPr>
        <p:spPr>
          <a:xfrm>
            <a:off x="463660" y="3735209"/>
            <a:ext cx="5124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Recruter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70" name="object 70">
            <a:extLst>
              <a:ext uri="{FF2B5EF4-FFF2-40B4-BE49-F238E27FC236}">
                <a16:creationId xmlns:a16="http://schemas.microsoft.com/office/drawing/2014/main" id="{7F7AE6CF-30C0-6844-B92A-6DE51ED11702}"/>
              </a:ext>
            </a:extLst>
          </p:cNvPr>
          <p:cNvSpPr/>
          <p:nvPr/>
        </p:nvSpPr>
        <p:spPr>
          <a:xfrm>
            <a:off x="1229772" y="3504687"/>
            <a:ext cx="720090" cy="648335"/>
          </a:xfrm>
          <a:custGeom>
            <a:avLst/>
            <a:gdLst/>
            <a:ahLst/>
            <a:cxnLst/>
            <a:rect l="l" t="t" r="r" b="b"/>
            <a:pathLst>
              <a:path w="720089" h="648335">
                <a:moveTo>
                  <a:pt x="648004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648004" y="647992"/>
                </a:lnTo>
                <a:lnTo>
                  <a:pt x="675959" y="642311"/>
                </a:lnTo>
                <a:lnTo>
                  <a:pt x="698852" y="626843"/>
                </a:lnTo>
                <a:lnTo>
                  <a:pt x="714320" y="603950"/>
                </a:lnTo>
                <a:lnTo>
                  <a:pt x="720001" y="575995"/>
                </a:lnTo>
                <a:lnTo>
                  <a:pt x="720001" y="71996"/>
                </a:lnTo>
                <a:lnTo>
                  <a:pt x="714320" y="44041"/>
                </a:lnTo>
                <a:lnTo>
                  <a:pt x="698852" y="21148"/>
                </a:lnTo>
                <a:lnTo>
                  <a:pt x="675959" y="5680"/>
                </a:lnTo>
                <a:lnTo>
                  <a:pt x="648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>
            <a:extLst>
              <a:ext uri="{FF2B5EF4-FFF2-40B4-BE49-F238E27FC236}">
                <a16:creationId xmlns:a16="http://schemas.microsoft.com/office/drawing/2014/main" id="{088B9E7B-9343-2941-B287-B0E4190DD431}"/>
              </a:ext>
            </a:extLst>
          </p:cNvPr>
          <p:cNvSpPr txBox="1"/>
          <p:nvPr/>
        </p:nvSpPr>
        <p:spPr>
          <a:xfrm>
            <a:off x="1372314" y="3735209"/>
            <a:ext cx="4349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Former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72" name="object 72">
            <a:extLst>
              <a:ext uri="{FF2B5EF4-FFF2-40B4-BE49-F238E27FC236}">
                <a16:creationId xmlns:a16="http://schemas.microsoft.com/office/drawing/2014/main" id="{9CD956FE-BABF-F94E-904D-B62DF896140F}"/>
              </a:ext>
            </a:extLst>
          </p:cNvPr>
          <p:cNvSpPr/>
          <p:nvPr/>
        </p:nvSpPr>
        <p:spPr>
          <a:xfrm>
            <a:off x="2099551" y="3504687"/>
            <a:ext cx="840740" cy="648335"/>
          </a:xfrm>
          <a:custGeom>
            <a:avLst/>
            <a:gdLst/>
            <a:ahLst/>
            <a:cxnLst/>
            <a:rect l="l" t="t" r="r" b="b"/>
            <a:pathLst>
              <a:path w="840739" h="648335">
                <a:moveTo>
                  <a:pt x="76838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768388" y="647992"/>
                </a:lnTo>
                <a:lnTo>
                  <a:pt x="796343" y="642311"/>
                </a:lnTo>
                <a:lnTo>
                  <a:pt x="819235" y="626843"/>
                </a:lnTo>
                <a:lnTo>
                  <a:pt x="834703" y="603950"/>
                </a:lnTo>
                <a:lnTo>
                  <a:pt x="840384" y="575995"/>
                </a:lnTo>
                <a:lnTo>
                  <a:pt x="840384" y="71996"/>
                </a:lnTo>
                <a:lnTo>
                  <a:pt x="834703" y="44041"/>
                </a:lnTo>
                <a:lnTo>
                  <a:pt x="819235" y="21148"/>
                </a:lnTo>
                <a:lnTo>
                  <a:pt x="796343" y="5680"/>
                </a:lnTo>
                <a:lnTo>
                  <a:pt x="76838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>
            <a:extLst>
              <a:ext uri="{FF2B5EF4-FFF2-40B4-BE49-F238E27FC236}">
                <a16:creationId xmlns:a16="http://schemas.microsoft.com/office/drawing/2014/main" id="{E9D125C5-F917-CD4A-B1FE-3478611A9495}"/>
              </a:ext>
            </a:extLst>
          </p:cNvPr>
          <p:cNvSpPr txBox="1"/>
          <p:nvPr/>
        </p:nvSpPr>
        <p:spPr>
          <a:xfrm>
            <a:off x="2217977" y="3582809"/>
            <a:ext cx="5975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Favoriser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mobilité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4" name="object 74">
            <a:extLst>
              <a:ext uri="{FF2B5EF4-FFF2-40B4-BE49-F238E27FC236}">
                <a16:creationId xmlns:a16="http://schemas.microsoft.com/office/drawing/2014/main" id="{90F2A5E4-AD00-DE44-9929-082741C2CBF6}"/>
              </a:ext>
            </a:extLst>
          </p:cNvPr>
          <p:cNvSpPr/>
          <p:nvPr/>
        </p:nvSpPr>
        <p:spPr>
          <a:xfrm>
            <a:off x="3089713" y="3504687"/>
            <a:ext cx="1044575" cy="648335"/>
          </a:xfrm>
          <a:custGeom>
            <a:avLst/>
            <a:gdLst/>
            <a:ahLst/>
            <a:cxnLst/>
            <a:rect l="l" t="t" r="r" b="b"/>
            <a:pathLst>
              <a:path w="1044575" h="648335">
                <a:moveTo>
                  <a:pt x="97200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972007" y="647992"/>
                </a:lnTo>
                <a:lnTo>
                  <a:pt x="999962" y="642311"/>
                </a:lnTo>
                <a:lnTo>
                  <a:pt x="1022854" y="626843"/>
                </a:lnTo>
                <a:lnTo>
                  <a:pt x="1038322" y="603950"/>
                </a:lnTo>
                <a:lnTo>
                  <a:pt x="1044003" y="575995"/>
                </a:lnTo>
                <a:lnTo>
                  <a:pt x="1044003" y="71996"/>
                </a:lnTo>
                <a:lnTo>
                  <a:pt x="1038322" y="44041"/>
                </a:lnTo>
                <a:lnTo>
                  <a:pt x="1022854" y="21148"/>
                </a:lnTo>
                <a:lnTo>
                  <a:pt x="999962" y="5680"/>
                </a:lnTo>
                <a:lnTo>
                  <a:pt x="97200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>
            <a:extLst>
              <a:ext uri="{FF2B5EF4-FFF2-40B4-BE49-F238E27FC236}">
                <a16:creationId xmlns:a16="http://schemas.microsoft.com/office/drawing/2014/main" id="{C31FA45B-5183-F64F-ACCF-EDE05E2CBF37}"/>
              </a:ext>
            </a:extLst>
          </p:cNvPr>
          <p:cNvSpPr txBox="1"/>
          <p:nvPr/>
        </p:nvSpPr>
        <p:spPr>
          <a:xfrm>
            <a:off x="3168569" y="3582809"/>
            <a:ext cx="88011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Favoriser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communication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6" name="object 76">
            <a:extLst>
              <a:ext uri="{FF2B5EF4-FFF2-40B4-BE49-F238E27FC236}">
                <a16:creationId xmlns:a16="http://schemas.microsoft.com/office/drawing/2014/main" id="{DF2CA890-B5EE-6F4D-8998-8C3D018C622A}"/>
              </a:ext>
            </a:extLst>
          </p:cNvPr>
          <p:cNvSpPr/>
          <p:nvPr/>
        </p:nvSpPr>
        <p:spPr>
          <a:xfrm>
            <a:off x="4283490" y="3504687"/>
            <a:ext cx="1008380" cy="648335"/>
          </a:xfrm>
          <a:custGeom>
            <a:avLst/>
            <a:gdLst/>
            <a:ahLst/>
            <a:cxnLst/>
            <a:rect l="l" t="t" r="r" b="b"/>
            <a:pathLst>
              <a:path w="1008379" h="648335">
                <a:moveTo>
                  <a:pt x="93599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935990" y="647992"/>
                </a:lnTo>
                <a:lnTo>
                  <a:pt x="963947" y="642311"/>
                </a:lnTo>
                <a:lnTo>
                  <a:pt x="986843" y="626843"/>
                </a:lnTo>
                <a:lnTo>
                  <a:pt x="1002316" y="603950"/>
                </a:lnTo>
                <a:lnTo>
                  <a:pt x="1007999" y="575995"/>
                </a:lnTo>
                <a:lnTo>
                  <a:pt x="1007999" y="71996"/>
                </a:lnTo>
                <a:lnTo>
                  <a:pt x="1002316" y="44041"/>
                </a:lnTo>
                <a:lnTo>
                  <a:pt x="986843" y="21148"/>
                </a:lnTo>
                <a:lnTo>
                  <a:pt x="963947" y="5680"/>
                </a:lnTo>
                <a:lnTo>
                  <a:pt x="93599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>
            <a:extLst>
              <a:ext uri="{FF2B5EF4-FFF2-40B4-BE49-F238E27FC236}">
                <a16:creationId xmlns:a16="http://schemas.microsoft.com/office/drawing/2014/main" id="{C23B9A3A-D2A1-F845-94F8-E830FD0819CC}"/>
              </a:ext>
            </a:extLst>
          </p:cNvPr>
          <p:cNvSpPr txBox="1"/>
          <p:nvPr/>
        </p:nvSpPr>
        <p:spPr>
          <a:xfrm>
            <a:off x="4420873" y="3582809"/>
            <a:ext cx="7245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Respecter  la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législation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8" name="object 78">
            <a:extLst>
              <a:ext uri="{FF2B5EF4-FFF2-40B4-BE49-F238E27FC236}">
                <a16:creationId xmlns:a16="http://schemas.microsoft.com/office/drawing/2014/main" id="{35896E28-B5F4-7542-8D8E-B123C81C16F3}"/>
              </a:ext>
            </a:extLst>
          </p:cNvPr>
          <p:cNvSpPr/>
          <p:nvPr/>
        </p:nvSpPr>
        <p:spPr>
          <a:xfrm>
            <a:off x="5441264" y="3504687"/>
            <a:ext cx="1328420" cy="648335"/>
          </a:xfrm>
          <a:custGeom>
            <a:avLst/>
            <a:gdLst/>
            <a:ahLst/>
            <a:cxnLst/>
            <a:rect l="l" t="t" r="r" b="b"/>
            <a:pathLst>
              <a:path w="1328420" h="648335">
                <a:moveTo>
                  <a:pt x="1255890" y="0"/>
                </a:move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2" y="603950"/>
                </a:lnTo>
                <a:lnTo>
                  <a:pt x="21155" y="626843"/>
                </a:lnTo>
                <a:lnTo>
                  <a:pt x="44051" y="642311"/>
                </a:lnTo>
                <a:lnTo>
                  <a:pt x="72009" y="647992"/>
                </a:lnTo>
                <a:lnTo>
                  <a:pt x="1255890" y="647992"/>
                </a:lnTo>
                <a:lnTo>
                  <a:pt x="1283847" y="642311"/>
                </a:lnTo>
                <a:lnTo>
                  <a:pt x="1306744" y="626843"/>
                </a:lnTo>
                <a:lnTo>
                  <a:pt x="1322216" y="603950"/>
                </a:lnTo>
                <a:lnTo>
                  <a:pt x="1327899" y="575995"/>
                </a:lnTo>
                <a:lnTo>
                  <a:pt x="1327899" y="71996"/>
                </a:lnTo>
                <a:lnTo>
                  <a:pt x="1322216" y="44041"/>
                </a:lnTo>
                <a:lnTo>
                  <a:pt x="1306744" y="21148"/>
                </a:lnTo>
                <a:lnTo>
                  <a:pt x="1283847" y="5680"/>
                </a:lnTo>
                <a:lnTo>
                  <a:pt x="125589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>
            <a:extLst>
              <a:ext uri="{FF2B5EF4-FFF2-40B4-BE49-F238E27FC236}">
                <a16:creationId xmlns:a16="http://schemas.microsoft.com/office/drawing/2014/main" id="{5B7B58EB-F327-A244-A399-42F10984DD3A}"/>
              </a:ext>
            </a:extLst>
          </p:cNvPr>
          <p:cNvSpPr txBox="1"/>
          <p:nvPr/>
        </p:nvSpPr>
        <p:spPr>
          <a:xfrm>
            <a:off x="5553967" y="3582809"/>
            <a:ext cx="109093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Gérer 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administrativement  le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personnel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80" name="object 80">
            <a:extLst>
              <a:ext uri="{FF2B5EF4-FFF2-40B4-BE49-F238E27FC236}">
                <a16:creationId xmlns:a16="http://schemas.microsoft.com/office/drawing/2014/main" id="{23301613-5877-EF45-88C6-41E9215504B3}"/>
              </a:ext>
            </a:extLst>
          </p:cNvPr>
          <p:cNvSpPr/>
          <p:nvPr/>
        </p:nvSpPr>
        <p:spPr>
          <a:xfrm>
            <a:off x="838729" y="2034310"/>
            <a:ext cx="1200150" cy="648335"/>
          </a:xfrm>
          <a:custGeom>
            <a:avLst/>
            <a:gdLst/>
            <a:ahLst/>
            <a:cxnLst/>
            <a:rect l="l" t="t" r="r" b="b"/>
            <a:pathLst>
              <a:path w="1200150" h="648335">
                <a:moveTo>
                  <a:pt x="1128001" y="0"/>
                </a:move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1" y="603950"/>
                </a:lnTo>
                <a:lnTo>
                  <a:pt x="21150" y="626843"/>
                </a:lnTo>
                <a:lnTo>
                  <a:pt x="44046" y="642311"/>
                </a:lnTo>
                <a:lnTo>
                  <a:pt x="72009" y="647992"/>
                </a:lnTo>
                <a:lnTo>
                  <a:pt x="1128001" y="647992"/>
                </a:lnTo>
                <a:lnTo>
                  <a:pt x="1155956" y="642311"/>
                </a:lnTo>
                <a:lnTo>
                  <a:pt x="1178848" y="626843"/>
                </a:lnTo>
                <a:lnTo>
                  <a:pt x="1194316" y="603950"/>
                </a:lnTo>
                <a:lnTo>
                  <a:pt x="1199997" y="575995"/>
                </a:lnTo>
                <a:lnTo>
                  <a:pt x="1199997" y="71996"/>
                </a:lnTo>
                <a:lnTo>
                  <a:pt x="1194316" y="44041"/>
                </a:lnTo>
                <a:lnTo>
                  <a:pt x="1178848" y="21148"/>
                </a:lnTo>
                <a:lnTo>
                  <a:pt x="1155956" y="5680"/>
                </a:lnTo>
                <a:lnTo>
                  <a:pt x="11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>
            <a:extLst>
              <a:ext uri="{FF2B5EF4-FFF2-40B4-BE49-F238E27FC236}">
                <a16:creationId xmlns:a16="http://schemas.microsoft.com/office/drawing/2014/main" id="{45F8204F-F212-F247-8683-EDDF56BCEA88}"/>
              </a:ext>
            </a:extLst>
          </p:cNvPr>
          <p:cNvSpPr txBox="1"/>
          <p:nvPr/>
        </p:nvSpPr>
        <p:spPr>
          <a:xfrm>
            <a:off x="1021970" y="2188638"/>
            <a:ext cx="8229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414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82" name="object 82">
            <a:extLst>
              <a:ext uri="{FF2B5EF4-FFF2-40B4-BE49-F238E27FC236}">
                <a16:creationId xmlns:a16="http://schemas.microsoft.com/office/drawing/2014/main" id="{EF53ACCB-4E89-ED46-A6C1-1F993ACC60AA}"/>
              </a:ext>
            </a:extLst>
          </p:cNvPr>
          <p:cNvSpPr/>
          <p:nvPr/>
        </p:nvSpPr>
        <p:spPr>
          <a:xfrm>
            <a:off x="3379965" y="2034310"/>
            <a:ext cx="1200150" cy="648335"/>
          </a:xfrm>
          <a:custGeom>
            <a:avLst/>
            <a:gdLst/>
            <a:ahLst/>
            <a:cxnLst/>
            <a:rect l="l" t="t" r="r" b="b"/>
            <a:pathLst>
              <a:path w="1200150" h="648335">
                <a:moveTo>
                  <a:pt x="112800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1128001" y="647992"/>
                </a:lnTo>
                <a:lnTo>
                  <a:pt x="1155958" y="642311"/>
                </a:lnTo>
                <a:lnTo>
                  <a:pt x="1178855" y="626843"/>
                </a:lnTo>
                <a:lnTo>
                  <a:pt x="1194327" y="603950"/>
                </a:lnTo>
                <a:lnTo>
                  <a:pt x="1200010" y="575995"/>
                </a:lnTo>
                <a:lnTo>
                  <a:pt x="1200010" y="71996"/>
                </a:lnTo>
                <a:lnTo>
                  <a:pt x="1194327" y="44041"/>
                </a:lnTo>
                <a:lnTo>
                  <a:pt x="1178855" y="21148"/>
                </a:lnTo>
                <a:lnTo>
                  <a:pt x="1155958" y="5680"/>
                </a:lnTo>
                <a:lnTo>
                  <a:pt x="11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>
            <a:extLst>
              <a:ext uri="{FF2B5EF4-FFF2-40B4-BE49-F238E27FC236}">
                <a16:creationId xmlns:a16="http://schemas.microsoft.com/office/drawing/2014/main" id="{A80F91AA-8E27-A64F-9B0C-975560B2E8C9}"/>
              </a:ext>
            </a:extLst>
          </p:cNvPr>
          <p:cNvSpPr txBox="1"/>
          <p:nvPr/>
        </p:nvSpPr>
        <p:spPr>
          <a:xfrm>
            <a:off x="3537408" y="2188638"/>
            <a:ext cx="8750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7160" marR="5080" indent="-125095">
              <a:lnSpc>
                <a:spcPct val="100000"/>
              </a:lnSpc>
              <a:spcBef>
                <a:spcPts val="100"/>
              </a:spcBef>
            </a:pP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ransformation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numérique</a:t>
            </a:r>
            <a:endParaRPr sz="1000">
              <a:latin typeface="Arial"/>
              <a:cs typeface="Arial"/>
            </a:endParaRPr>
          </a:p>
        </p:txBody>
      </p:sp>
      <p:sp>
        <p:nvSpPr>
          <p:cNvPr id="84" name="object 84">
            <a:extLst>
              <a:ext uri="{FF2B5EF4-FFF2-40B4-BE49-F238E27FC236}">
                <a16:creationId xmlns:a16="http://schemas.microsoft.com/office/drawing/2014/main" id="{F9C1A738-67B8-C348-AEB5-92B8B933A5C2}"/>
              </a:ext>
            </a:extLst>
          </p:cNvPr>
          <p:cNvSpPr/>
          <p:nvPr/>
        </p:nvSpPr>
        <p:spPr>
          <a:xfrm>
            <a:off x="4700771" y="2034310"/>
            <a:ext cx="1387475" cy="648335"/>
          </a:xfrm>
          <a:custGeom>
            <a:avLst/>
            <a:gdLst/>
            <a:ahLst/>
            <a:cxnLst/>
            <a:rect l="l" t="t" r="r" b="b"/>
            <a:pathLst>
              <a:path w="1387475" h="648335">
                <a:moveTo>
                  <a:pt x="131514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1315148" y="647992"/>
                </a:lnTo>
                <a:lnTo>
                  <a:pt x="1343103" y="642311"/>
                </a:lnTo>
                <a:lnTo>
                  <a:pt x="1365996" y="626843"/>
                </a:lnTo>
                <a:lnTo>
                  <a:pt x="1381463" y="603950"/>
                </a:lnTo>
                <a:lnTo>
                  <a:pt x="1387144" y="575995"/>
                </a:lnTo>
                <a:lnTo>
                  <a:pt x="1387144" y="71996"/>
                </a:lnTo>
                <a:lnTo>
                  <a:pt x="1381463" y="44041"/>
                </a:lnTo>
                <a:lnTo>
                  <a:pt x="1365996" y="21148"/>
                </a:lnTo>
                <a:lnTo>
                  <a:pt x="1343103" y="5680"/>
                </a:lnTo>
                <a:lnTo>
                  <a:pt x="131514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>
            <a:extLst>
              <a:ext uri="{FF2B5EF4-FFF2-40B4-BE49-F238E27FC236}">
                <a16:creationId xmlns:a16="http://schemas.microsoft.com/office/drawing/2014/main" id="{DB8C45FA-348B-AE4A-9AE4-50C32106752B}"/>
              </a:ext>
            </a:extLst>
          </p:cNvPr>
          <p:cNvSpPr txBox="1"/>
          <p:nvPr/>
        </p:nvSpPr>
        <p:spPr>
          <a:xfrm>
            <a:off x="4746222" y="2112438"/>
            <a:ext cx="12890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306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Nouvelles  attentes des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nouvelles</a:t>
            </a:r>
            <a:endParaRPr sz="1000">
              <a:latin typeface="Arial"/>
              <a:cs typeface="Arial"/>
            </a:endParaRPr>
          </a:p>
          <a:p>
            <a:pPr marL="312420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générations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86" name="object 86">
            <a:extLst>
              <a:ext uri="{FF2B5EF4-FFF2-40B4-BE49-F238E27FC236}">
                <a16:creationId xmlns:a16="http://schemas.microsoft.com/office/drawing/2014/main" id="{77BA3A09-E761-694B-8FC2-072FBBB60C66}"/>
              </a:ext>
            </a:extLst>
          </p:cNvPr>
          <p:cNvSpPr/>
          <p:nvPr/>
        </p:nvSpPr>
        <p:spPr>
          <a:xfrm>
            <a:off x="360000" y="2864889"/>
            <a:ext cx="6408420" cy="457200"/>
          </a:xfrm>
          <a:custGeom>
            <a:avLst/>
            <a:gdLst/>
            <a:ahLst/>
            <a:cxnLst/>
            <a:rect l="l" t="t" r="r" b="b"/>
            <a:pathLst>
              <a:path w="6408420" h="457200">
                <a:moveTo>
                  <a:pt x="6335991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385203"/>
                </a:lnTo>
                <a:lnTo>
                  <a:pt x="5680" y="413158"/>
                </a:lnTo>
                <a:lnTo>
                  <a:pt x="21148" y="436051"/>
                </a:lnTo>
                <a:lnTo>
                  <a:pt x="44041" y="451519"/>
                </a:lnTo>
                <a:lnTo>
                  <a:pt x="71996" y="457200"/>
                </a:lnTo>
                <a:lnTo>
                  <a:pt x="6335991" y="457200"/>
                </a:lnTo>
                <a:lnTo>
                  <a:pt x="6363954" y="451519"/>
                </a:lnTo>
                <a:lnTo>
                  <a:pt x="6386850" y="436051"/>
                </a:lnTo>
                <a:lnTo>
                  <a:pt x="6402319" y="413158"/>
                </a:lnTo>
                <a:lnTo>
                  <a:pt x="6408000" y="385203"/>
                </a:lnTo>
                <a:lnTo>
                  <a:pt x="6408000" y="72009"/>
                </a:lnTo>
                <a:lnTo>
                  <a:pt x="6402319" y="44051"/>
                </a:lnTo>
                <a:lnTo>
                  <a:pt x="6386850" y="21155"/>
                </a:lnTo>
                <a:lnTo>
                  <a:pt x="6363954" y="5682"/>
                </a:lnTo>
                <a:lnTo>
                  <a:pt x="633599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>
            <a:extLst>
              <a:ext uri="{FF2B5EF4-FFF2-40B4-BE49-F238E27FC236}">
                <a16:creationId xmlns:a16="http://schemas.microsoft.com/office/drawing/2014/main" id="{A7BBEF1F-B400-2D48-89E4-E75DDCAEE407}"/>
              </a:ext>
            </a:extLst>
          </p:cNvPr>
          <p:cNvSpPr txBox="1"/>
          <p:nvPr/>
        </p:nvSpPr>
        <p:spPr>
          <a:xfrm>
            <a:off x="1589578" y="2900277"/>
            <a:ext cx="3937635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0390" marR="5080" indent="-568325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GRH :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mobiliser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ressources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humaines pour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atteindre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objectifs prévus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et créer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5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valeur</a:t>
            </a:r>
            <a:endParaRPr sz="1150">
              <a:latin typeface="Arial"/>
              <a:cs typeface="Arial"/>
            </a:endParaRPr>
          </a:p>
        </p:txBody>
      </p:sp>
      <p:sp>
        <p:nvSpPr>
          <p:cNvPr id="88" name="object 88">
            <a:extLst>
              <a:ext uri="{FF2B5EF4-FFF2-40B4-BE49-F238E27FC236}">
                <a16:creationId xmlns:a16="http://schemas.microsoft.com/office/drawing/2014/main" id="{A4A9A7ED-0122-1945-B335-0895EF59C72D}"/>
              </a:ext>
            </a:extLst>
          </p:cNvPr>
          <p:cNvSpPr/>
          <p:nvPr/>
        </p:nvSpPr>
        <p:spPr>
          <a:xfrm>
            <a:off x="3731813" y="1528780"/>
            <a:ext cx="1924685" cy="288290"/>
          </a:xfrm>
          <a:custGeom>
            <a:avLst/>
            <a:gdLst/>
            <a:ahLst/>
            <a:cxnLst/>
            <a:rect l="l" t="t" r="r" b="b"/>
            <a:pathLst>
              <a:path w="1924685" h="288289">
                <a:moveTo>
                  <a:pt x="1852256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3"/>
                </a:lnTo>
                <a:lnTo>
                  <a:pt x="5680" y="44046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1852256" y="287997"/>
                </a:lnTo>
                <a:lnTo>
                  <a:pt x="1880213" y="282317"/>
                </a:lnTo>
                <a:lnTo>
                  <a:pt x="1903110" y="266849"/>
                </a:lnTo>
                <a:lnTo>
                  <a:pt x="1918583" y="243956"/>
                </a:lnTo>
                <a:lnTo>
                  <a:pt x="1924265" y="216001"/>
                </a:lnTo>
                <a:lnTo>
                  <a:pt x="1924265" y="71996"/>
                </a:lnTo>
                <a:lnTo>
                  <a:pt x="1918583" y="44046"/>
                </a:lnTo>
                <a:lnTo>
                  <a:pt x="1903110" y="21153"/>
                </a:lnTo>
                <a:lnTo>
                  <a:pt x="1880213" y="5682"/>
                </a:lnTo>
                <a:lnTo>
                  <a:pt x="18522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>
            <a:extLst>
              <a:ext uri="{FF2B5EF4-FFF2-40B4-BE49-F238E27FC236}">
                <a16:creationId xmlns:a16="http://schemas.microsoft.com/office/drawing/2014/main" id="{2E882479-81AA-5E40-8101-C6C857ED456E}"/>
              </a:ext>
            </a:extLst>
          </p:cNvPr>
          <p:cNvSpPr txBox="1"/>
          <p:nvPr/>
        </p:nvSpPr>
        <p:spPr>
          <a:xfrm>
            <a:off x="422974" y="319538"/>
            <a:ext cx="5212715" cy="14376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l’impact 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mutations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du</a:t>
            </a:r>
            <a:r>
              <a:rPr sz="1600" b="1" spc="-9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travail 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sur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l’emploi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conditions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 travail</a:t>
            </a:r>
            <a:r>
              <a:rPr sz="1600" b="1" spc="-7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gestion des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ressources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humaines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ses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nouveaux</a:t>
            </a:r>
            <a:r>
              <a:rPr sz="1300" b="1" spc="-6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enjeux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Times New Roman"/>
              <a:cs typeface="Times New Roman"/>
            </a:endParaRPr>
          </a:p>
          <a:p>
            <a:pPr marR="445134" algn="r">
              <a:lnSpc>
                <a:spcPct val="100000"/>
              </a:lnSpc>
              <a:spcBef>
                <a:spcPts val="5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Nouveaux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enjeux</a:t>
            </a:r>
            <a:endParaRPr sz="1000">
              <a:latin typeface="Arial"/>
              <a:cs typeface="Arial"/>
            </a:endParaRPr>
          </a:p>
        </p:txBody>
      </p:sp>
      <p:sp>
        <p:nvSpPr>
          <p:cNvPr id="90" name="object 90">
            <a:extLst>
              <a:ext uri="{FF2B5EF4-FFF2-40B4-BE49-F238E27FC236}">
                <a16:creationId xmlns:a16="http://schemas.microsoft.com/office/drawing/2014/main" id="{9517F733-9B2D-D543-9B3F-954C4B9F37BD}"/>
              </a:ext>
            </a:extLst>
          </p:cNvPr>
          <p:cNvSpPr/>
          <p:nvPr/>
        </p:nvSpPr>
        <p:spPr>
          <a:xfrm>
            <a:off x="3731813" y="1528780"/>
            <a:ext cx="1924685" cy="288290"/>
          </a:xfrm>
          <a:custGeom>
            <a:avLst/>
            <a:gdLst/>
            <a:ahLst/>
            <a:cxnLst/>
            <a:rect l="l" t="t" r="r" b="b"/>
            <a:pathLst>
              <a:path w="1924685" h="288289">
                <a:moveTo>
                  <a:pt x="0" y="216001"/>
                </a:move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1852256" y="287997"/>
                </a:lnTo>
                <a:lnTo>
                  <a:pt x="1880213" y="282317"/>
                </a:lnTo>
                <a:lnTo>
                  <a:pt x="1903110" y="266849"/>
                </a:lnTo>
                <a:lnTo>
                  <a:pt x="1918583" y="243956"/>
                </a:lnTo>
                <a:lnTo>
                  <a:pt x="1924265" y="216001"/>
                </a:lnTo>
                <a:lnTo>
                  <a:pt x="1924265" y="71996"/>
                </a:lnTo>
                <a:lnTo>
                  <a:pt x="1918583" y="44046"/>
                </a:lnTo>
                <a:lnTo>
                  <a:pt x="1903110" y="21153"/>
                </a:lnTo>
                <a:lnTo>
                  <a:pt x="1880213" y="5682"/>
                </a:lnTo>
                <a:lnTo>
                  <a:pt x="1852256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3"/>
                </a:lnTo>
                <a:lnTo>
                  <a:pt x="5680" y="44046"/>
                </a:lnTo>
                <a:lnTo>
                  <a:pt x="0" y="71996"/>
                </a:lnTo>
                <a:lnTo>
                  <a:pt x="0" y="216001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>
            <a:extLst>
              <a:ext uri="{FF2B5EF4-FFF2-40B4-BE49-F238E27FC236}">
                <a16:creationId xmlns:a16="http://schemas.microsoft.com/office/drawing/2014/main" id="{8972ED9C-42BF-4346-91D4-659D3B270E6F}"/>
              </a:ext>
            </a:extLst>
          </p:cNvPr>
          <p:cNvSpPr/>
          <p:nvPr/>
        </p:nvSpPr>
        <p:spPr>
          <a:xfrm>
            <a:off x="373364" y="6454225"/>
            <a:ext cx="1404620" cy="252095"/>
          </a:xfrm>
          <a:custGeom>
            <a:avLst/>
            <a:gdLst/>
            <a:ahLst/>
            <a:cxnLst/>
            <a:rect l="l" t="t" r="r" b="b"/>
            <a:pathLst>
              <a:path w="1404620" h="252095">
                <a:moveTo>
                  <a:pt x="1325575" y="0"/>
                </a:moveTo>
                <a:lnTo>
                  <a:pt x="78435" y="0"/>
                </a:lnTo>
                <a:lnTo>
                  <a:pt x="47979" y="5682"/>
                </a:lnTo>
                <a:lnTo>
                  <a:pt x="23039" y="21155"/>
                </a:lnTo>
                <a:lnTo>
                  <a:pt x="6188" y="44051"/>
                </a:lnTo>
                <a:lnTo>
                  <a:pt x="0" y="72008"/>
                </a:lnTo>
                <a:lnTo>
                  <a:pt x="0" y="180009"/>
                </a:lnTo>
                <a:lnTo>
                  <a:pt x="6188" y="207964"/>
                </a:lnTo>
                <a:lnTo>
                  <a:pt x="23039" y="230857"/>
                </a:lnTo>
                <a:lnTo>
                  <a:pt x="47979" y="246325"/>
                </a:lnTo>
                <a:lnTo>
                  <a:pt x="78435" y="252006"/>
                </a:lnTo>
                <a:lnTo>
                  <a:pt x="1325575" y="252006"/>
                </a:lnTo>
                <a:lnTo>
                  <a:pt x="1356023" y="246325"/>
                </a:lnTo>
                <a:lnTo>
                  <a:pt x="1380959" y="230857"/>
                </a:lnTo>
                <a:lnTo>
                  <a:pt x="1397809" y="207964"/>
                </a:lnTo>
                <a:lnTo>
                  <a:pt x="1403997" y="180009"/>
                </a:lnTo>
                <a:lnTo>
                  <a:pt x="1403997" y="72008"/>
                </a:lnTo>
                <a:lnTo>
                  <a:pt x="1397809" y="44051"/>
                </a:lnTo>
                <a:lnTo>
                  <a:pt x="1380959" y="21155"/>
                </a:lnTo>
                <a:lnTo>
                  <a:pt x="1356023" y="5682"/>
                </a:lnTo>
                <a:lnTo>
                  <a:pt x="1325575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>
            <a:extLst>
              <a:ext uri="{FF2B5EF4-FFF2-40B4-BE49-F238E27FC236}">
                <a16:creationId xmlns:a16="http://schemas.microsoft.com/office/drawing/2014/main" id="{4175DA6D-84C5-C44A-B2E1-064605065E2A}"/>
              </a:ext>
            </a:extLst>
          </p:cNvPr>
          <p:cNvSpPr txBox="1"/>
          <p:nvPr/>
        </p:nvSpPr>
        <p:spPr>
          <a:xfrm>
            <a:off x="435800" y="6486758"/>
            <a:ext cx="12674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Définition des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besoins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93" name="object 93">
            <a:extLst>
              <a:ext uri="{FF2B5EF4-FFF2-40B4-BE49-F238E27FC236}">
                <a16:creationId xmlns:a16="http://schemas.microsoft.com/office/drawing/2014/main" id="{8A1073A8-94CC-D642-BC97-109509356337}"/>
              </a:ext>
            </a:extLst>
          </p:cNvPr>
          <p:cNvSpPr/>
          <p:nvPr/>
        </p:nvSpPr>
        <p:spPr>
          <a:xfrm>
            <a:off x="2145965" y="6454225"/>
            <a:ext cx="1517650" cy="252095"/>
          </a:xfrm>
          <a:custGeom>
            <a:avLst/>
            <a:gdLst/>
            <a:ahLst/>
            <a:cxnLst/>
            <a:rect l="l" t="t" r="r" b="b"/>
            <a:pathLst>
              <a:path w="1517650" h="252095">
                <a:moveTo>
                  <a:pt x="1445437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80009"/>
                </a:lnTo>
                <a:lnTo>
                  <a:pt x="5680" y="207964"/>
                </a:lnTo>
                <a:lnTo>
                  <a:pt x="21148" y="230857"/>
                </a:lnTo>
                <a:lnTo>
                  <a:pt x="44041" y="246325"/>
                </a:lnTo>
                <a:lnTo>
                  <a:pt x="71996" y="252006"/>
                </a:lnTo>
                <a:lnTo>
                  <a:pt x="1445437" y="252006"/>
                </a:lnTo>
                <a:lnTo>
                  <a:pt x="1473392" y="246325"/>
                </a:lnTo>
                <a:lnTo>
                  <a:pt x="1496285" y="230857"/>
                </a:lnTo>
                <a:lnTo>
                  <a:pt x="1511753" y="207964"/>
                </a:lnTo>
                <a:lnTo>
                  <a:pt x="1517434" y="180009"/>
                </a:lnTo>
                <a:lnTo>
                  <a:pt x="1517434" y="72008"/>
                </a:lnTo>
                <a:lnTo>
                  <a:pt x="1511753" y="44051"/>
                </a:lnTo>
                <a:lnTo>
                  <a:pt x="1496285" y="21155"/>
                </a:lnTo>
                <a:lnTo>
                  <a:pt x="1473392" y="5682"/>
                </a:lnTo>
                <a:lnTo>
                  <a:pt x="1445437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>
            <a:extLst>
              <a:ext uri="{FF2B5EF4-FFF2-40B4-BE49-F238E27FC236}">
                <a16:creationId xmlns:a16="http://schemas.microsoft.com/office/drawing/2014/main" id="{7C2BF7EA-999A-B04B-AAA0-24F6569D8995}"/>
              </a:ext>
            </a:extLst>
          </p:cNvPr>
          <p:cNvSpPr txBox="1"/>
          <p:nvPr/>
        </p:nvSpPr>
        <p:spPr>
          <a:xfrm>
            <a:off x="2350321" y="6486758"/>
            <a:ext cx="10985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écarts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95" name="object 95">
            <a:extLst>
              <a:ext uri="{FF2B5EF4-FFF2-40B4-BE49-F238E27FC236}">
                <a16:creationId xmlns:a16="http://schemas.microsoft.com/office/drawing/2014/main" id="{263696E9-C221-7041-83A6-95EB55F2C4DA}"/>
              </a:ext>
            </a:extLst>
          </p:cNvPr>
          <p:cNvSpPr/>
          <p:nvPr/>
        </p:nvSpPr>
        <p:spPr>
          <a:xfrm>
            <a:off x="534687" y="5204706"/>
            <a:ext cx="1081405" cy="288290"/>
          </a:xfrm>
          <a:custGeom>
            <a:avLst/>
            <a:gdLst/>
            <a:ahLst/>
            <a:cxnLst/>
            <a:rect l="l" t="t" r="r" b="b"/>
            <a:pathLst>
              <a:path w="1081405" h="288289">
                <a:moveTo>
                  <a:pt x="100935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1009357" y="287997"/>
                </a:lnTo>
                <a:lnTo>
                  <a:pt x="1037312" y="282317"/>
                </a:lnTo>
                <a:lnTo>
                  <a:pt x="1060205" y="266849"/>
                </a:lnTo>
                <a:lnTo>
                  <a:pt x="1075673" y="243956"/>
                </a:lnTo>
                <a:lnTo>
                  <a:pt x="1081354" y="216001"/>
                </a:lnTo>
                <a:lnTo>
                  <a:pt x="1081354" y="71996"/>
                </a:lnTo>
                <a:lnTo>
                  <a:pt x="1075673" y="44041"/>
                </a:lnTo>
                <a:lnTo>
                  <a:pt x="1060205" y="21148"/>
                </a:lnTo>
                <a:lnTo>
                  <a:pt x="1037312" y="5680"/>
                </a:lnTo>
                <a:lnTo>
                  <a:pt x="100935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>
            <a:extLst>
              <a:ext uri="{FF2B5EF4-FFF2-40B4-BE49-F238E27FC236}">
                <a16:creationId xmlns:a16="http://schemas.microsoft.com/office/drawing/2014/main" id="{D0361B4E-ED17-3D46-9DFF-3FAA6D8B2A01}"/>
              </a:ext>
            </a:extLst>
          </p:cNvPr>
          <p:cNvSpPr txBox="1"/>
          <p:nvPr/>
        </p:nvSpPr>
        <p:spPr>
          <a:xfrm>
            <a:off x="643135" y="5255236"/>
            <a:ext cx="85851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démarche</a:t>
            </a:r>
            <a:endParaRPr sz="1000">
              <a:latin typeface="Arial"/>
              <a:cs typeface="Arial"/>
            </a:endParaRPr>
          </a:p>
        </p:txBody>
      </p:sp>
      <p:sp>
        <p:nvSpPr>
          <p:cNvPr id="97" name="object 97">
            <a:extLst>
              <a:ext uri="{FF2B5EF4-FFF2-40B4-BE49-F238E27FC236}">
                <a16:creationId xmlns:a16="http://schemas.microsoft.com/office/drawing/2014/main" id="{C1E85403-9BD0-1945-8C9C-E4717A406E1D}"/>
              </a:ext>
            </a:extLst>
          </p:cNvPr>
          <p:cNvSpPr txBox="1"/>
          <p:nvPr/>
        </p:nvSpPr>
        <p:spPr>
          <a:xfrm>
            <a:off x="5497574" y="5102836"/>
            <a:ext cx="95758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Fiches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poste,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cartographie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métiers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98" name="object 98">
            <a:extLst>
              <a:ext uri="{FF2B5EF4-FFF2-40B4-BE49-F238E27FC236}">
                <a16:creationId xmlns:a16="http://schemas.microsoft.com/office/drawing/2014/main" id="{89C7D2FC-8337-6640-A602-5560E2CC82D0}"/>
              </a:ext>
            </a:extLst>
          </p:cNvPr>
          <p:cNvSpPr/>
          <p:nvPr/>
        </p:nvSpPr>
        <p:spPr>
          <a:xfrm>
            <a:off x="5429024" y="5060706"/>
            <a:ext cx="1098550" cy="576580"/>
          </a:xfrm>
          <a:custGeom>
            <a:avLst/>
            <a:gdLst/>
            <a:ahLst/>
            <a:cxnLst/>
            <a:rect l="l" t="t" r="r" b="b"/>
            <a:pathLst>
              <a:path w="1098550" h="576579">
                <a:moveTo>
                  <a:pt x="0" y="503999"/>
                </a:moveTo>
                <a:lnTo>
                  <a:pt x="5682" y="531954"/>
                </a:lnTo>
                <a:lnTo>
                  <a:pt x="21153" y="554847"/>
                </a:lnTo>
                <a:lnTo>
                  <a:pt x="44046" y="570314"/>
                </a:lnTo>
                <a:lnTo>
                  <a:pt x="71996" y="575995"/>
                </a:lnTo>
                <a:lnTo>
                  <a:pt x="1026541" y="575995"/>
                </a:lnTo>
                <a:lnTo>
                  <a:pt x="1054496" y="570314"/>
                </a:lnTo>
                <a:lnTo>
                  <a:pt x="1077388" y="554847"/>
                </a:lnTo>
                <a:lnTo>
                  <a:pt x="1092856" y="531954"/>
                </a:lnTo>
                <a:lnTo>
                  <a:pt x="1098537" y="503999"/>
                </a:lnTo>
                <a:lnTo>
                  <a:pt x="1098537" y="71996"/>
                </a:lnTo>
                <a:lnTo>
                  <a:pt x="1092856" y="44041"/>
                </a:lnTo>
                <a:lnTo>
                  <a:pt x="1077388" y="21148"/>
                </a:lnTo>
                <a:lnTo>
                  <a:pt x="1054496" y="5680"/>
                </a:lnTo>
                <a:lnTo>
                  <a:pt x="1026541" y="0"/>
                </a:lnTo>
                <a:lnTo>
                  <a:pt x="71996" y="0"/>
                </a:lnTo>
                <a:lnTo>
                  <a:pt x="44046" y="5680"/>
                </a:lnTo>
                <a:lnTo>
                  <a:pt x="21153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503999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>
            <a:extLst>
              <a:ext uri="{FF2B5EF4-FFF2-40B4-BE49-F238E27FC236}">
                <a16:creationId xmlns:a16="http://schemas.microsoft.com/office/drawing/2014/main" id="{9C5F700B-7935-5B48-9A10-30A2B45D1CDA}"/>
              </a:ext>
            </a:extLst>
          </p:cNvPr>
          <p:cNvSpPr/>
          <p:nvPr/>
        </p:nvSpPr>
        <p:spPr>
          <a:xfrm>
            <a:off x="4032006" y="6454225"/>
            <a:ext cx="2700020" cy="252095"/>
          </a:xfrm>
          <a:custGeom>
            <a:avLst/>
            <a:gdLst/>
            <a:ahLst/>
            <a:cxnLst/>
            <a:rect l="l" t="t" r="r" b="b"/>
            <a:pathLst>
              <a:path w="2700020" h="252095">
                <a:moveTo>
                  <a:pt x="2618955" y="0"/>
                </a:moveTo>
                <a:lnTo>
                  <a:pt x="81051" y="0"/>
                </a:lnTo>
                <a:lnTo>
                  <a:pt x="49581" y="5682"/>
                </a:lnTo>
                <a:lnTo>
                  <a:pt x="23809" y="21155"/>
                </a:lnTo>
                <a:lnTo>
                  <a:pt x="6395" y="44051"/>
                </a:lnTo>
                <a:lnTo>
                  <a:pt x="0" y="72008"/>
                </a:lnTo>
                <a:lnTo>
                  <a:pt x="0" y="180009"/>
                </a:lnTo>
                <a:lnTo>
                  <a:pt x="6395" y="207964"/>
                </a:lnTo>
                <a:lnTo>
                  <a:pt x="23809" y="230857"/>
                </a:lnTo>
                <a:lnTo>
                  <a:pt x="49581" y="246325"/>
                </a:lnTo>
                <a:lnTo>
                  <a:pt x="81051" y="252006"/>
                </a:lnTo>
                <a:lnTo>
                  <a:pt x="2618955" y="252006"/>
                </a:lnTo>
                <a:lnTo>
                  <a:pt x="2650424" y="246325"/>
                </a:lnTo>
                <a:lnTo>
                  <a:pt x="2676191" y="230857"/>
                </a:lnTo>
                <a:lnTo>
                  <a:pt x="2693600" y="207964"/>
                </a:lnTo>
                <a:lnTo>
                  <a:pt x="2699994" y="180009"/>
                </a:lnTo>
                <a:lnTo>
                  <a:pt x="2699994" y="72008"/>
                </a:lnTo>
                <a:lnTo>
                  <a:pt x="2693600" y="44051"/>
                </a:lnTo>
                <a:lnTo>
                  <a:pt x="2676191" y="21155"/>
                </a:lnTo>
                <a:lnTo>
                  <a:pt x="2650424" y="5682"/>
                </a:lnTo>
                <a:lnTo>
                  <a:pt x="2618955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>
            <a:extLst>
              <a:ext uri="{FF2B5EF4-FFF2-40B4-BE49-F238E27FC236}">
                <a16:creationId xmlns:a16="http://schemas.microsoft.com/office/drawing/2014/main" id="{6875D2AB-765C-EC4E-ABAC-E9524AC7D3E8}"/>
              </a:ext>
            </a:extLst>
          </p:cNvPr>
          <p:cNvSpPr txBox="1"/>
          <p:nvPr/>
        </p:nvSpPr>
        <p:spPr>
          <a:xfrm>
            <a:off x="4092755" y="6486758"/>
            <a:ext cx="25666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Définition et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œuvre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plans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d’action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1" name="object 101">
            <a:extLst>
              <a:ext uri="{FF2B5EF4-FFF2-40B4-BE49-F238E27FC236}">
                <a16:creationId xmlns:a16="http://schemas.microsoft.com/office/drawing/2014/main" id="{D65BCB21-7E07-A64D-B05C-92FE99B48953}"/>
              </a:ext>
            </a:extLst>
          </p:cNvPr>
          <p:cNvSpPr/>
          <p:nvPr/>
        </p:nvSpPr>
        <p:spPr>
          <a:xfrm>
            <a:off x="360000" y="4725691"/>
            <a:ext cx="6408420" cy="288290"/>
          </a:xfrm>
          <a:custGeom>
            <a:avLst/>
            <a:gdLst/>
            <a:ahLst/>
            <a:cxnLst/>
            <a:rect l="l" t="t" r="r" b="b"/>
            <a:pathLst>
              <a:path w="6408420" h="288289">
                <a:moveTo>
                  <a:pt x="6335991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8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6335991" y="287997"/>
                </a:lnTo>
                <a:lnTo>
                  <a:pt x="6363954" y="282317"/>
                </a:lnTo>
                <a:lnTo>
                  <a:pt x="6386850" y="266849"/>
                </a:lnTo>
                <a:lnTo>
                  <a:pt x="6402319" y="243956"/>
                </a:lnTo>
                <a:lnTo>
                  <a:pt x="6408000" y="216001"/>
                </a:lnTo>
                <a:lnTo>
                  <a:pt x="6408000" y="72008"/>
                </a:lnTo>
                <a:lnTo>
                  <a:pt x="6402319" y="44046"/>
                </a:lnTo>
                <a:lnTo>
                  <a:pt x="6386850" y="21150"/>
                </a:lnTo>
                <a:lnTo>
                  <a:pt x="6363954" y="5681"/>
                </a:lnTo>
                <a:lnTo>
                  <a:pt x="633599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>
            <a:extLst>
              <a:ext uri="{FF2B5EF4-FFF2-40B4-BE49-F238E27FC236}">
                <a16:creationId xmlns:a16="http://schemas.microsoft.com/office/drawing/2014/main" id="{ED4CE7FD-4BAA-6341-AC93-1C2D755BEE47}"/>
              </a:ext>
            </a:extLst>
          </p:cNvPr>
          <p:cNvSpPr txBox="1"/>
          <p:nvPr/>
        </p:nvSpPr>
        <p:spPr>
          <a:xfrm>
            <a:off x="422974" y="4371588"/>
            <a:ext cx="5955030" cy="593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GPEC, outil d’analyse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 prévision des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évolutions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compétences</a:t>
            </a:r>
            <a:endParaRPr sz="1300">
              <a:latin typeface="Arial"/>
              <a:cs typeface="Arial"/>
            </a:endParaRPr>
          </a:p>
          <a:p>
            <a:pPr marL="315595" algn="ctr">
              <a:lnSpc>
                <a:spcPct val="100000"/>
              </a:lnSpc>
              <a:spcBef>
                <a:spcPts val="149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GPEC</a:t>
            </a:r>
            <a:endParaRPr sz="1150">
              <a:latin typeface="Arial"/>
              <a:cs typeface="Arial"/>
            </a:endParaRPr>
          </a:p>
        </p:txBody>
      </p:sp>
      <p:sp>
        <p:nvSpPr>
          <p:cNvPr id="103" name="object 103">
            <a:extLst>
              <a:ext uri="{FF2B5EF4-FFF2-40B4-BE49-F238E27FC236}">
                <a16:creationId xmlns:a16="http://schemas.microsoft.com/office/drawing/2014/main" id="{5DA6AA0E-C845-AB49-8513-403483441BD7}"/>
              </a:ext>
            </a:extLst>
          </p:cNvPr>
          <p:cNvSpPr txBox="1"/>
          <p:nvPr/>
        </p:nvSpPr>
        <p:spPr>
          <a:xfrm>
            <a:off x="4726775" y="5803181"/>
            <a:ext cx="106299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Bilans</a:t>
            </a:r>
            <a:endParaRPr sz="100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compétences,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entretiens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annuels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4" name="object 104">
            <a:extLst>
              <a:ext uri="{FF2B5EF4-FFF2-40B4-BE49-F238E27FC236}">
                <a16:creationId xmlns:a16="http://schemas.microsoft.com/office/drawing/2014/main" id="{AAF3E683-397C-1142-94D3-878C5EFD7E37}"/>
              </a:ext>
            </a:extLst>
          </p:cNvPr>
          <p:cNvSpPr/>
          <p:nvPr/>
        </p:nvSpPr>
        <p:spPr>
          <a:xfrm>
            <a:off x="4647745" y="5761054"/>
            <a:ext cx="1233805" cy="576580"/>
          </a:xfrm>
          <a:custGeom>
            <a:avLst/>
            <a:gdLst/>
            <a:ahLst/>
            <a:cxnLst/>
            <a:rect l="l" t="t" r="r" b="b"/>
            <a:pathLst>
              <a:path w="1233804" h="576579">
                <a:moveTo>
                  <a:pt x="0" y="503999"/>
                </a:moveTo>
                <a:lnTo>
                  <a:pt x="5680" y="531954"/>
                </a:lnTo>
                <a:lnTo>
                  <a:pt x="21148" y="554847"/>
                </a:lnTo>
                <a:lnTo>
                  <a:pt x="44041" y="570314"/>
                </a:lnTo>
                <a:lnTo>
                  <a:pt x="71996" y="575995"/>
                </a:lnTo>
                <a:lnTo>
                  <a:pt x="1161770" y="575995"/>
                </a:lnTo>
                <a:lnTo>
                  <a:pt x="1189723" y="570314"/>
                </a:lnTo>
                <a:lnTo>
                  <a:pt x="1212611" y="554847"/>
                </a:lnTo>
                <a:lnTo>
                  <a:pt x="1228075" y="531954"/>
                </a:lnTo>
                <a:lnTo>
                  <a:pt x="1233754" y="503999"/>
                </a:lnTo>
                <a:lnTo>
                  <a:pt x="1233754" y="71996"/>
                </a:lnTo>
                <a:lnTo>
                  <a:pt x="1228075" y="44041"/>
                </a:lnTo>
                <a:lnTo>
                  <a:pt x="1212611" y="21148"/>
                </a:lnTo>
                <a:lnTo>
                  <a:pt x="1189723" y="5680"/>
                </a:lnTo>
                <a:lnTo>
                  <a:pt x="1161770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03999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>
            <a:extLst>
              <a:ext uri="{FF2B5EF4-FFF2-40B4-BE49-F238E27FC236}">
                <a16:creationId xmlns:a16="http://schemas.microsoft.com/office/drawing/2014/main" id="{0569E58D-F200-CF43-8315-3F57FDC106D1}"/>
              </a:ext>
            </a:extLst>
          </p:cNvPr>
          <p:cNvSpPr txBox="1"/>
          <p:nvPr/>
        </p:nvSpPr>
        <p:spPr>
          <a:xfrm>
            <a:off x="3087663" y="5803181"/>
            <a:ext cx="140144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8465" marR="5080" indent="-4064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Recrutement et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mobilité,  formation,</a:t>
            </a:r>
            <a:endParaRPr sz="1000">
              <a:latin typeface="Arial"/>
              <a:cs typeface="Arial"/>
            </a:endParaRPr>
          </a:p>
          <a:p>
            <a:pPr marL="65405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suppression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postes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6" name="object 106">
            <a:extLst>
              <a:ext uri="{FF2B5EF4-FFF2-40B4-BE49-F238E27FC236}">
                <a16:creationId xmlns:a16="http://schemas.microsoft.com/office/drawing/2014/main" id="{EF720152-CA5C-1A4B-888C-E2001C276E25}"/>
              </a:ext>
            </a:extLst>
          </p:cNvPr>
          <p:cNvSpPr/>
          <p:nvPr/>
        </p:nvSpPr>
        <p:spPr>
          <a:xfrm>
            <a:off x="3012794" y="5761054"/>
            <a:ext cx="1555750" cy="576580"/>
          </a:xfrm>
          <a:custGeom>
            <a:avLst/>
            <a:gdLst/>
            <a:ahLst/>
            <a:cxnLst/>
            <a:rect l="l" t="t" r="r" b="b"/>
            <a:pathLst>
              <a:path w="1555750" h="576579">
                <a:moveTo>
                  <a:pt x="0" y="503999"/>
                </a:moveTo>
                <a:lnTo>
                  <a:pt x="5680" y="531954"/>
                </a:lnTo>
                <a:lnTo>
                  <a:pt x="21148" y="554847"/>
                </a:lnTo>
                <a:lnTo>
                  <a:pt x="44041" y="570314"/>
                </a:lnTo>
                <a:lnTo>
                  <a:pt x="71996" y="575995"/>
                </a:lnTo>
                <a:lnTo>
                  <a:pt x="1483499" y="575995"/>
                </a:lnTo>
                <a:lnTo>
                  <a:pt x="1511456" y="570314"/>
                </a:lnTo>
                <a:lnTo>
                  <a:pt x="1534353" y="554847"/>
                </a:lnTo>
                <a:lnTo>
                  <a:pt x="1549825" y="531954"/>
                </a:lnTo>
                <a:lnTo>
                  <a:pt x="1555508" y="503999"/>
                </a:lnTo>
                <a:lnTo>
                  <a:pt x="1555508" y="71996"/>
                </a:lnTo>
                <a:lnTo>
                  <a:pt x="1549825" y="44041"/>
                </a:lnTo>
                <a:lnTo>
                  <a:pt x="1534353" y="21148"/>
                </a:lnTo>
                <a:lnTo>
                  <a:pt x="1511456" y="5680"/>
                </a:lnTo>
                <a:lnTo>
                  <a:pt x="1483499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03999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>
            <a:extLst>
              <a:ext uri="{FF2B5EF4-FFF2-40B4-BE49-F238E27FC236}">
                <a16:creationId xmlns:a16="http://schemas.microsoft.com/office/drawing/2014/main" id="{C9E9842B-9364-ED4A-A766-2416EFBCD944}"/>
              </a:ext>
            </a:extLst>
          </p:cNvPr>
          <p:cNvSpPr/>
          <p:nvPr/>
        </p:nvSpPr>
        <p:spPr>
          <a:xfrm>
            <a:off x="4056604" y="5204706"/>
            <a:ext cx="1081405" cy="288290"/>
          </a:xfrm>
          <a:custGeom>
            <a:avLst/>
            <a:gdLst/>
            <a:ahLst/>
            <a:cxnLst/>
            <a:rect l="l" t="t" r="r" b="b"/>
            <a:pathLst>
              <a:path w="1081404" h="288289">
                <a:moveTo>
                  <a:pt x="1009370" y="0"/>
                </a:move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1" y="243956"/>
                </a:lnTo>
                <a:lnTo>
                  <a:pt x="21150" y="266849"/>
                </a:lnTo>
                <a:lnTo>
                  <a:pt x="44046" y="282317"/>
                </a:lnTo>
                <a:lnTo>
                  <a:pt x="72009" y="287997"/>
                </a:lnTo>
                <a:lnTo>
                  <a:pt x="1009370" y="287997"/>
                </a:lnTo>
                <a:lnTo>
                  <a:pt x="1037325" y="282317"/>
                </a:lnTo>
                <a:lnTo>
                  <a:pt x="1060218" y="266849"/>
                </a:lnTo>
                <a:lnTo>
                  <a:pt x="1075686" y="243956"/>
                </a:lnTo>
                <a:lnTo>
                  <a:pt x="1081366" y="216001"/>
                </a:lnTo>
                <a:lnTo>
                  <a:pt x="1081366" y="71996"/>
                </a:lnTo>
                <a:lnTo>
                  <a:pt x="1075686" y="44041"/>
                </a:lnTo>
                <a:lnTo>
                  <a:pt x="1060218" y="21148"/>
                </a:lnTo>
                <a:lnTo>
                  <a:pt x="1037325" y="5680"/>
                </a:lnTo>
                <a:lnTo>
                  <a:pt x="100937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>
            <a:extLst>
              <a:ext uri="{FF2B5EF4-FFF2-40B4-BE49-F238E27FC236}">
                <a16:creationId xmlns:a16="http://schemas.microsoft.com/office/drawing/2014/main" id="{CBC5C1D7-5390-6E49-B74F-043178E4356E}"/>
              </a:ext>
            </a:extLst>
          </p:cNvPr>
          <p:cNvSpPr txBox="1"/>
          <p:nvPr/>
        </p:nvSpPr>
        <p:spPr>
          <a:xfrm>
            <a:off x="4302750" y="5255236"/>
            <a:ext cx="582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outils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9" name="object 109">
            <a:extLst>
              <a:ext uri="{FF2B5EF4-FFF2-40B4-BE49-F238E27FC236}">
                <a16:creationId xmlns:a16="http://schemas.microsoft.com/office/drawing/2014/main" id="{FFBFD88A-4AA1-A24B-B6C5-9DCF9425362E}"/>
              </a:ext>
            </a:extLst>
          </p:cNvPr>
          <p:cNvSpPr/>
          <p:nvPr/>
        </p:nvSpPr>
        <p:spPr>
          <a:xfrm>
            <a:off x="534687" y="5917326"/>
            <a:ext cx="1081405" cy="252095"/>
          </a:xfrm>
          <a:custGeom>
            <a:avLst/>
            <a:gdLst/>
            <a:ahLst/>
            <a:cxnLst/>
            <a:rect l="l" t="t" r="r" b="b"/>
            <a:pathLst>
              <a:path w="1081405" h="252095">
                <a:moveTo>
                  <a:pt x="100935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009357" y="251993"/>
                </a:lnTo>
                <a:lnTo>
                  <a:pt x="1037312" y="246312"/>
                </a:lnTo>
                <a:lnTo>
                  <a:pt x="1060205" y="230844"/>
                </a:lnTo>
                <a:lnTo>
                  <a:pt x="1075673" y="207952"/>
                </a:lnTo>
                <a:lnTo>
                  <a:pt x="1081354" y="179997"/>
                </a:lnTo>
                <a:lnTo>
                  <a:pt x="1081354" y="71996"/>
                </a:lnTo>
                <a:lnTo>
                  <a:pt x="1075673" y="44041"/>
                </a:lnTo>
                <a:lnTo>
                  <a:pt x="1060205" y="21148"/>
                </a:lnTo>
                <a:lnTo>
                  <a:pt x="1037312" y="5680"/>
                </a:lnTo>
                <a:lnTo>
                  <a:pt x="10093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>
            <a:extLst>
              <a:ext uri="{FF2B5EF4-FFF2-40B4-BE49-F238E27FC236}">
                <a16:creationId xmlns:a16="http://schemas.microsoft.com/office/drawing/2014/main" id="{1E1CAFA4-47E9-5843-A995-1B01093F6C7B}"/>
              </a:ext>
            </a:extLst>
          </p:cNvPr>
          <p:cNvSpPr txBox="1"/>
          <p:nvPr/>
        </p:nvSpPr>
        <p:spPr>
          <a:xfrm>
            <a:off x="830553" y="5949855"/>
            <a:ext cx="477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1" name="object 111">
            <a:extLst>
              <a:ext uri="{FF2B5EF4-FFF2-40B4-BE49-F238E27FC236}">
                <a16:creationId xmlns:a16="http://schemas.microsoft.com/office/drawing/2014/main" id="{7A2A7987-BAAC-7D4F-A0D3-25AEC3E10E7F}"/>
              </a:ext>
            </a:extLst>
          </p:cNvPr>
          <p:cNvSpPr/>
          <p:nvPr/>
        </p:nvSpPr>
        <p:spPr>
          <a:xfrm>
            <a:off x="534687" y="5917326"/>
            <a:ext cx="1081405" cy="252095"/>
          </a:xfrm>
          <a:custGeom>
            <a:avLst/>
            <a:gdLst/>
            <a:ahLst/>
            <a:cxnLst/>
            <a:rect l="l" t="t" r="r" b="b"/>
            <a:pathLst>
              <a:path w="1081405" h="252095">
                <a:moveTo>
                  <a:pt x="0" y="179997"/>
                </a:move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009357" y="251993"/>
                </a:lnTo>
                <a:lnTo>
                  <a:pt x="1037312" y="246312"/>
                </a:lnTo>
                <a:lnTo>
                  <a:pt x="1060205" y="230844"/>
                </a:lnTo>
                <a:lnTo>
                  <a:pt x="1075673" y="207952"/>
                </a:lnTo>
                <a:lnTo>
                  <a:pt x="1081354" y="179997"/>
                </a:lnTo>
                <a:lnTo>
                  <a:pt x="1081354" y="71996"/>
                </a:lnTo>
                <a:lnTo>
                  <a:pt x="1075673" y="44041"/>
                </a:lnTo>
                <a:lnTo>
                  <a:pt x="1060205" y="21148"/>
                </a:lnTo>
                <a:lnTo>
                  <a:pt x="1037312" y="5680"/>
                </a:lnTo>
                <a:lnTo>
                  <a:pt x="1009357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>
            <a:extLst>
              <a:ext uri="{FF2B5EF4-FFF2-40B4-BE49-F238E27FC236}">
                <a16:creationId xmlns:a16="http://schemas.microsoft.com/office/drawing/2014/main" id="{271D7CE7-9851-0542-AA5A-B33828DCE931}"/>
              </a:ext>
            </a:extLst>
          </p:cNvPr>
          <p:cNvSpPr/>
          <p:nvPr/>
        </p:nvSpPr>
        <p:spPr>
          <a:xfrm>
            <a:off x="363175" y="8021742"/>
            <a:ext cx="6408420" cy="288290"/>
          </a:xfrm>
          <a:custGeom>
            <a:avLst/>
            <a:gdLst/>
            <a:ahLst/>
            <a:cxnLst/>
            <a:rect l="l" t="t" r="r" b="b"/>
            <a:pathLst>
              <a:path w="6408420" h="288290">
                <a:moveTo>
                  <a:pt x="633599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6335991" y="287997"/>
                </a:lnTo>
                <a:lnTo>
                  <a:pt x="6363954" y="282317"/>
                </a:lnTo>
                <a:lnTo>
                  <a:pt x="6386850" y="266849"/>
                </a:lnTo>
                <a:lnTo>
                  <a:pt x="6402319" y="243956"/>
                </a:lnTo>
                <a:lnTo>
                  <a:pt x="6408000" y="216001"/>
                </a:lnTo>
                <a:lnTo>
                  <a:pt x="6408000" y="71996"/>
                </a:lnTo>
                <a:lnTo>
                  <a:pt x="6402319" y="44041"/>
                </a:lnTo>
                <a:lnTo>
                  <a:pt x="6386850" y="21148"/>
                </a:lnTo>
                <a:lnTo>
                  <a:pt x="6363954" y="5680"/>
                </a:lnTo>
                <a:lnTo>
                  <a:pt x="633599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>
            <a:extLst>
              <a:ext uri="{FF2B5EF4-FFF2-40B4-BE49-F238E27FC236}">
                <a16:creationId xmlns:a16="http://schemas.microsoft.com/office/drawing/2014/main" id="{852274D3-8922-E248-BFEE-7F8E6CE93562}"/>
              </a:ext>
            </a:extLst>
          </p:cNvPr>
          <p:cNvSpPr txBox="1"/>
          <p:nvPr/>
        </p:nvSpPr>
        <p:spPr>
          <a:xfrm>
            <a:off x="3102317" y="8060157"/>
            <a:ext cx="918844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Performance</a:t>
            </a:r>
            <a:endParaRPr sz="1150">
              <a:latin typeface="Arial"/>
              <a:cs typeface="Arial"/>
            </a:endParaRPr>
          </a:p>
        </p:txBody>
      </p:sp>
      <p:sp>
        <p:nvSpPr>
          <p:cNvPr id="114" name="object 114">
            <a:extLst>
              <a:ext uri="{FF2B5EF4-FFF2-40B4-BE49-F238E27FC236}">
                <a16:creationId xmlns:a16="http://schemas.microsoft.com/office/drawing/2014/main" id="{8C5636E3-F556-7C46-BC77-15F38B0948DF}"/>
              </a:ext>
            </a:extLst>
          </p:cNvPr>
          <p:cNvSpPr/>
          <p:nvPr/>
        </p:nvSpPr>
        <p:spPr>
          <a:xfrm>
            <a:off x="542569" y="9436661"/>
            <a:ext cx="828040" cy="648335"/>
          </a:xfrm>
          <a:custGeom>
            <a:avLst/>
            <a:gdLst/>
            <a:ahLst/>
            <a:cxnLst/>
            <a:rect l="l" t="t" r="r" b="b"/>
            <a:pathLst>
              <a:path w="828040" h="648334">
                <a:moveTo>
                  <a:pt x="755992" y="0"/>
                </a:move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755992" y="647992"/>
                </a:lnTo>
                <a:lnTo>
                  <a:pt x="783955" y="642311"/>
                </a:lnTo>
                <a:lnTo>
                  <a:pt x="806851" y="626843"/>
                </a:lnTo>
                <a:lnTo>
                  <a:pt x="822320" y="603950"/>
                </a:lnTo>
                <a:lnTo>
                  <a:pt x="828001" y="575995"/>
                </a:lnTo>
                <a:lnTo>
                  <a:pt x="828001" y="71983"/>
                </a:lnTo>
                <a:lnTo>
                  <a:pt x="822320" y="44030"/>
                </a:lnTo>
                <a:lnTo>
                  <a:pt x="806851" y="21142"/>
                </a:lnTo>
                <a:lnTo>
                  <a:pt x="783955" y="5678"/>
                </a:lnTo>
                <a:lnTo>
                  <a:pt x="755992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>
            <a:extLst>
              <a:ext uri="{FF2B5EF4-FFF2-40B4-BE49-F238E27FC236}">
                <a16:creationId xmlns:a16="http://schemas.microsoft.com/office/drawing/2014/main" id="{5D9BDF11-7482-BC49-8753-10CA0C0A259E}"/>
              </a:ext>
            </a:extLst>
          </p:cNvPr>
          <p:cNvSpPr txBox="1"/>
          <p:nvPr/>
        </p:nvSpPr>
        <p:spPr>
          <a:xfrm>
            <a:off x="580480" y="9514784"/>
            <a:ext cx="74612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5420" marR="5080" indent="-17335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Organisation  souple</a:t>
            </a:r>
            <a:endParaRPr sz="1000">
              <a:latin typeface="Arial"/>
              <a:cs typeface="Arial"/>
            </a:endParaRPr>
          </a:p>
          <a:p>
            <a:pPr marL="22860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adaptable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6" name="object 116">
            <a:extLst>
              <a:ext uri="{FF2B5EF4-FFF2-40B4-BE49-F238E27FC236}">
                <a16:creationId xmlns:a16="http://schemas.microsoft.com/office/drawing/2014/main" id="{B9217406-9900-E94B-B193-987165E4E56A}"/>
              </a:ext>
            </a:extLst>
          </p:cNvPr>
          <p:cNvSpPr/>
          <p:nvPr/>
        </p:nvSpPr>
        <p:spPr>
          <a:xfrm>
            <a:off x="1514812" y="9436661"/>
            <a:ext cx="900430" cy="648335"/>
          </a:xfrm>
          <a:custGeom>
            <a:avLst/>
            <a:gdLst/>
            <a:ahLst/>
            <a:cxnLst/>
            <a:rect l="l" t="t" r="r" b="b"/>
            <a:pathLst>
              <a:path w="900430" h="648334">
                <a:moveTo>
                  <a:pt x="828001" y="0"/>
                </a:move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828001" y="647992"/>
                </a:lnTo>
                <a:lnTo>
                  <a:pt x="855956" y="642311"/>
                </a:lnTo>
                <a:lnTo>
                  <a:pt x="878849" y="626843"/>
                </a:lnTo>
                <a:lnTo>
                  <a:pt x="894317" y="603950"/>
                </a:lnTo>
                <a:lnTo>
                  <a:pt x="899998" y="575995"/>
                </a:lnTo>
                <a:lnTo>
                  <a:pt x="899998" y="71983"/>
                </a:lnTo>
                <a:lnTo>
                  <a:pt x="894317" y="44030"/>
                </a:lnTo>
                <a:lnTo>
                  <a:pt x="878849" y="21142"/>
                </a:lnTo>
                <a:lnTo>
                  <a:pt x="855956" y="5678"/>
                </a:lnTo>
                <a:lnTo>
                  <a:pt x="828001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>
            <a:extLst>
              <a:ext uri="{FF2B5EF4-FFF2-40B4-BE49-F238E27FC236}">
                <a16:creationId xmlns:a16="http://schemas.microsoft.com/office/drawing/2014/main" id="{1C282FF8-9437-7844-97CB-A3FB3E0FFCFD}"/>
              </a:ext>
            </a:extLst>
          </p:cNvPr>
          <p:cNvSpPr txBox="1"/>
          <p:nvPr/>
        </p:nvSpPr>
        <p:spPr>
          <a:xfrm>
            <a:off x="1562545" y="9514784"/>
            <a:ext cx="80200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1125" marR="22225" indent="-8128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Management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participatif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bienveillant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8" name="object 118">
            <a:extLst>
              <a:ext uri="{FF2B5EF4-FFF2-40B4-BE49-F238E27FC236}">
                <a16:creationId xmlns:a16="http://schemas.microsoft.com/office/drawing/2014/main" id="{B895F019-B436-AF4B-9979-F6ACFF7A046C}"/>
              </a:ext>
            </a:extLst>
          </p:cNvPr>
          <p:cNvSpPr/>
          <p:nvPr/>
        </p:nvSpPr>
        <p:spPr>
          <a:xfrm>
            <a:off x="2559057" y="9436661"/>
            <a:ext cx="864235" cy="648335"/>
          </a:xfrm>
          <a:custGeom>
            <a:avLst/>
            <a:gdLst/>
            <a:ahLst/>
            <a:cxnLst/>
            <a:rect l="l" t="t" r="r" b="b"/>
            <a:pathLst>
              <a:path w="864235" h="648334">
                <a:moveTo>
                  <a:pt x="791997" y="0"/>
                </a:move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791997" y="647992"/>
                </a:lnTo>
                <a:lnTo>
                  <a:pt x="819954" y="642311"/>
                </a:lnTo>
                <a:lnTo>
                  <a:pt x="842851" y="626843"/>
                </a:lnTo>
                <a:lnTo>
                  <a:pt x="858323" y="603950"/>
                </a:lnTo>
                <a:lnTo>
                  <a:pt x="864006" y="575995"/>
                </a:lnTo>
                <a:lnTo>
                  <a:pt x="864006" y="71983"/>
                </a:lnTo>
                <a:lnTo>
                  <a:pt x="858323" y="44030"/>
                </a:lnTo>
                <a:lnTo>
                  <a:pt x="842851" y="21142"/>
                </a:lnTo>
                <a:lnTo>
                  <a:pt x="819954" y="5678"/>
                </a:lnTo>
                <a:lnTo>
                  <a:pt x="791997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>
            <a:extLst>
              <a:ext uri="{FF2B5EF4-FFF2-40B4-BE49-F238E27FC236}">
                <a16:creationId xmlns:a16="http://schemas.microsoft.com/office/drawing/2014/main" id="{A246EA2B-C6C8-514E-8812-2447A3599766}"/>
              </a:ext>
            </a:extLst>
          </p:cNvPr>
          <p:cNvSpPr txBox="1"/>
          <p:nvPr/>
        </p:nvSpPr>
        <p:spPr>
          <a:xfrm>
            <a:off x="2598343" y="9514784"/>
            <a:ext cx="7810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Partage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d’expérience,  dialogue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0" name="object 120">
            <a:extLst>
              <a:ext uri="{FF2B5EF4-FFF2-40B4-BE49-F238E27FC236}">
                <a16:creationId xmlns:a16="http://schemas.microsoft.com/office/drawing/2014/main" id="{82CE069B-B289-8945-9C3C-D9B9FE682810}"/>
              </a:ext>
            </a:extLst>
          </p:cNvPr>
          <p:cNvSpPr/>
          <p:nvPr/>
        </p:nvSpPr>
        <p:spPr>
          <a:xfrm>
            <a:off x="3567303" y="9436661"/>
            <a:ext cx="864235" cy="648335"/>
          </a:xfrm>
          <a:custGeom>
            <a:avLst/>
            <a:gdLst/>
            <a:ahLst/>
            <a:cxnLst/>
            <a:rect l="l" t="t" r="r" b="b"/>
            <a:pathLst>
              <a:path w="864235" h="648334">
                <a:moveTo>
                  <a:pt x="791997" y="0"/>
                </a:moveTo>
                <a:lnTo>
                  <a:pt x="71996" y="0"/>
                </a:lnTo>
                <a:lnTo>
                  <a:pt x="44041" y="5678"/>
                </a:lnTo>
                <a:lnTo>
                  <a:pt x="21148" y="21142"/>
                </a:lnTo>
                <a:lnTo>
                  <a:pt x="5680" y="44030"/>
                </a:lnTo>
                <a:lnTo>
                  <a:pt x="0" y="71983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791997" y="647992"/>
                </a:lnTo>
                <a:lnTo>
                  <a:pt x="819952" y="642311"/>
                </a:lnTo>
                <a:lnTo>
                  <a:pt x="842845" y="626843"/>
                </a:lnTo>
                <a:lnTo>
                  <a:pt x="858312" y="603950"/>
                </a:lnTo>
                <a:lnTo>
                  <a:pt x="863993" y="575995"/>
                </a:lnTo>
                <a:lnTo>
                  <a:pt x="863993" y="71983"/>
                </a:lnTo>
                <a:lnTo>
                  <a:pt x="858312" y="44030"/>
                </a:lnTo>
                <a:lnTo>
                  <a:pt x="842845" y="21142"/>
                </a:lnTo>
                <a:lnTo>
                  <a:pt x="819952" y="5678"/>
                </a:lnTo>
                <a:lnTo>
                  <a:pt x="791997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>
            <a:extLst>
              <a:ext uri="{FF2B5EF4-FFF2-40B4-BE49-F238E27FC236}">
                <a16:creationId xmlns:a16="http://schemas.microsoft.com/office/drawing/2014/main" id="{C274A7CF-8CE0-DD40-8085-F5DE48431C99}"/>
              </a:ext>
            </a:extLst>
          </p:cNvPr>
          <p:cNvSpPr txBox="1"/>
          <p:nvPr/>
        </p:nvSpPr>
        <p:spPr>
          <a:xfrm>
            <a:off x="3610217" y="9514784"/>
            <a:ext cx="7740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0" marR="13208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Missions  claires,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à court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terme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2" name="object 122">
            <a:extLst>
              <a:ext uri="{FF2B5EF4-FFF2-40B4-BE49-F238E27FC236}">
                <a16:creationId xmlns:a16="http://schemas.microsoft.com/office/drawing/2014/main" id="{921A40F2-278D-094A-A536-1814B5A1D853}"/>
              </a:ext>
            </a:extLst>
          </p:cNvPr>
          <p:cNvSpPr/>
          <p:nvPr/>
        </p:nvSpPr>
        <p:spPr>
          <a:xfrm>
            <a:off x="4575544" y="9436661"/>
            <a:ext cx="1044575" cy="648335"/>
          </a:xfrm>
          <a:custGeom>
            <a:avLst/>
            <a:gdLst/>
            <a:ahLst/>
            <a:cxnLst/>
            <a:rect l="l" t="t" r="r" b="b"/>
            <a:pathLst>
              <a:path w="1044575" h="648334">
                <a:moveTo>
                  <a:pt x="969429" y="0"/>
                </a:moveTo>
                <a:lnTo>
                  <a:pt x="74574" y="0"/>
                </a:lnTo>
                <a:lnTo>
                  <a:pt x="45621" y="5678"/>
                </a:lnTo>
                <a:lnTo>
                  <a:pt x="21909" y="21142"/>
                </a:lnTo>
                <a:lnTo>
                  <a:pt x="5885" y="44030"/>
                </a:lnTo>
                <a:lnTo>
                  <a:pt x="0" y="71983"/>
                </a:lnTo>
                <a:lnTo>
                  <a:pt x="0" y="575995"/>
                </a:lnTo>
                <a:lnTo>
                  <a:pt x="5885" y="603950"/>
                </a:lnTo>
                <a:lnTo>
                  <a:pt x="21909" y="626843"/>
                </a:lnTo>
                <a:lnTo>
                  <a:pt x="45621" y="642311"/>
                </a:lnTo>
                <a:lnTo>
                  <a:pt x="74574" y="647992"/>
                </a:lnTo>
                <a:lnTo>
                  <a:pt x="969429" y="647992"/>
                </a:lnTo>
                <a:lnTo>
                  <a:pt x="998387" y="642311"/>
                </a:lnTo>
                <a:lnTo>
                  <a:pt x="1022099" y="626843"/>
                </a:lnTo>
                <a:lnTo>
                  <a:pt x="1038119" y="603950"/>
                </a:lnTo>
                <a:lnTo>
                  <a:pt x="1044003" y="575995"/>
                </a:lnTo>
                <a:lnTo>
                  <a:pt x="1044003" y="71983"/>
                </a:lnTo>
                <a:lnTo>
                  <a:pt x="1038119" y="44030"/>
                </a:lnTo>
                <a:lnTo>
                  <a:pt x="1022099" y="21142"/>
                </a:lnTo>
                <a:lnTo>
                  <a:pt x="998387" y="5678"/>
                </a:lnTo>
                <a:lnTo>
                  <a:pt x="969429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>
            <a:extLst>
              <a:ext uri="{FF2B5EF4-FFF2-40B4-BE49-F238E27FC236}">
                <a16:creationId xmlns:a16="http://schemas.microsoft.com/office/drawing/2014/main" id="{78D2CEA3-67D9-C544-8DC0-3B3C77C3D8E6}"/>
              </a:ext>
            </a:extLst>
          </p:cNvPr>
          <p:cNvSpPr txBox="1"/>
          <p:nvPr/>
        </p:nvSpPr>
        <p:spPr>
          <a:xfrm>
            <a:off x="4615520" y="9514784"/>
            <a:ext cx="956944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610" marR="5080" indent="-16954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Responsabilités,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confiance,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autonomie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4" name="object 124">
            <a:extLst>
              <a:ext uri="{FF2B5EF4-FFF2-40B4-BE49-F238E27FC236}">
                <a16:creationId xmlns:a16="http://schemas.microsoft.com/office/drawing/2014/main" id="{E32E4450-D541-FD41-B956-0D704CFB27D7}"/>
              </a:ext>
            </a:extLst>
          </p:cNvPr>
          <p:cNvSpPr/>
          <p:nvPr/>
        </p:nvSpPr>
        <p:spPr>
          <a:xfrm>
            <a:off x="5763788" y="9436661"/>
            <a:ext cx="828040" cy="648335"/>
          </a:xfrm>
          <a:custGeom>
            <a:avLst/>
            <a:gdLst/>
            <a:ahLst/>
            <a:cxnLst/>
            <a:rect l="l" t="t" r="r" b="b"/>
            <a:pathLst>
              <a:path w="828040" h="648334">
                <a:moveTo>
                  <a:pt x="755992" y="0"/>
                </a:moveTo>
                <a:lnTo>
                  <a:pt x="71996" y="0"/>
                </a:lnTo>
                <a:lnTo>
                  <a:pt x="44046" y="5678"/>
                </a:lnTo>
                <a:lnTo>
                  <a:pt x="21153" y="21142"/>
                </a:lnTo>
                <a:lnTo>
                  <a:pt x="5682" y="44030"/>
                </a:lnTo>
                <a:lnTo>
                  <a:pt x="0" y="71983"/>
                </a:lnTo>
                <a:lnTo>
                  <a:pt x="0" y="575995"/>
                </a:lnTo>
                <a:lnTo>
                  <a:pt x="5682" y="603950"/>
                </a:lnTo>
                <a:lnTo>
                  <a:pt x="21153" y="626843"/>
                </a:lnTo>
                <a:lnTo>
                  <a:pt x="44046" y="642311"/>
                </a:lnTo>
                <a:lnTo>
                  <a:pt x="71996" y="647992"/>
                </a:lnTo>
                <a:lnTo>
                  <a:pt x="755992" y="647992"/>
                </a:lnTo>
                <a:lnTo>
                  <a:pt x="783955" y="642311"/>
                </a:lnTo>
                <a:lnTo>
                  <a:pt x="806851" y="626843"/>
                </a:lnTo>
                <a:lnTo>
                  <a:pt x="822320" y="603950"/>
                </a:lnTo>
                <a:lnTo>
                  <a:pt x="828001" y="575995"/>
                </a:lnTo>
                <a:lnTo>
                  <a:pt x="828001" y="71983"/>
                </a:lnTo>
                <a:lnTo>
                  <a:pt x="822320" y="44030"/>
                </a:lnTo>
                <a:lnTo>
                  <a:pt x="806851" y="21142"/>
                </a:lnTo>
                <a:lnTo>
                  <a:pt x="783955" y="5678"/>
                </a:lnTo>
                <a:lnTo>
                  <a:pt x="755992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>
            <a:extLst>
              <a:ext uri="{FF2B5EF4-FFF2-40B4-BE49-F238E27FC236}">
                <a16:creationId xmlns:a16="http://schemas.microsoft.com/office/drawing/2014/main" id="{552C6631-B612-FA4F-911D-7AE4596D9F0D}"/>
              </a:ext>
            </a:extLst>
          </p:cNvPr>
          <p:cNvSpPr txBox="1"/>
          <p:nvPr/>
        </p:nvSpPr>
        <p:spPr>
          <a:xfrm>
            <a:off x="5791032" y="9514784"/>
            <a:ext cx="76708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Éthique,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engagement,  RSE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6" name="object 126">
            <a:extLst>
              <a:ext uri="{FF2B5EF4-FFF2-40B4-BE49-F238E27FC236}">
                <a16:creationId xmlns:a16="http://schemas.microsoft.com/office/drawing/2014/main" id="{7B7373D2-7FCA-784D-AAAF-B32C55CFCC06}"/>
              </a:ext>
            </a:extLst>
          </p:cNvPr>
          <p:cNvSpPr/>
          <p:nvPr/>
        </p:nvSpPr>
        <p:spPr>
          <a:xfrm>
            <a:off x="542569" y="7372405"/>
            <a:ext cx="828040" cy="504190"/>
          </a:xfrm>
          <a:custGeom>
            <a:avLst/>
            <a:gdLst/>
            <a:ahLst/>
            <a:cxnLst/>
            <a:rect l="l" t="t" r="r" b="b"/>
            <a:pathLst>
              <a:path w="828040" h="504190">
                <a:moveTo>
                  <a:pt x="75599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432003"/>
                </a:ln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755992" y="504012"/>
                </a:lnTo>
                <a:lnTo>
                  <a:pt x="783955" y="498329"/>
                </a:lnTo>
                <a:lnTo>
                  <a:pt x="806851" y="482857"/>
                </a:lnTo>
                <a:lnTo>
                  <a:pt x="822320" y="459960"/>
                </a:lnTo>
                <a:lnTo>
                  <a:pt x="828001" y="432003"/>
                </a:lnTo>
                <a:lnTo>
                  <a:pt x="828001" y="71996"/>
                </a:lnTo>
                <a:lnTo>
                  <a:pt x="822320" y="44041"/>
                </a:lnTo>
                <a:lnTo>
                  <a:pt x="806851" y="21148"/>
                </a:lnTo>
                <a:lnTo>
                  <a:pt x="783955" y="5680"/>
                </a:lnTo>
                <a:lnTo>
                  <a:pt x="75599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>
            <a:extLst>
              <a:ext uri="{FF2B5EF4-FFF2-40B4-BE49-F238E27FC236}">
                <a16:creationId xmlns:a16="http://schemas.microsoft.com/office/drawing/2014/main" id="{B5BF499C-EB08-2F41-AA24-80C31A8F2A09}"/>
              </a:ext>
            </a:extLst>
          </p:cNvPr>
          <p:cNvSpPr txBox="1"/>
          <p:nvPr/>
        </p:nvSpPr>
        <p:spPr>
          <a:xfrm>
            <a:off x="651111" y="7530942"/>
            <a:ext cx="604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Motivation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8" name="object 128">
            <a:extLst>
              <a:ext uri="{FF2B5EF4-FFF2-40B4-BE49-F238E27FC236}">
                <a16:creationId xmlns:a16="http://schemas.microsoft.com/office/drawing/2014/main" id="{A56F1436-3B2D-CF41-BB81-8E396A998D31}"/>
              </a:ext>
            </a:extLst>
          </p:cNvPr>
          <p:cNvSpPr/>
          <p:nvPr/>
        </p:nvSpPr>
        <p:spPr>
          <a:xfrm>
            <a:off x="1766873" y="7372405"/>
            <a:ext cx="900430" cy="504190"/>
          </a:xfrm>
          <a:custGeom>
            <a:avLst/>
            <a:gdLst/>
            <a:ahLst/>
            <a:cxnLst/>
            <a:rect l="l" t="t" r="r" b="b"/>
            <a:pathLst>
              <a:path w="900430" h="504190">
                <a:moveTo>
                  <a:pt x="82800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432003"/>
                </a:ln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828001" y="504012"/>
                </a:lnTo>
                <a:lnTo>
                  <a:pt x="855956" y="498329"/>
                </a:lnTo>
                <a:lnTo>
                  <a:pt x="878849" y="482857"/>
                </a:lnTo>
                <a:lnTo>
                  <a:pt x="894317" y="459960"/>
                </a:lnTo>
                <a:lnTo>
                  <a:pt x="899998" y="432003"/>
                </a:lnTo>
                <a:lnTo>
                  <a:pt x="899998" y="71996"/>
                </a:lnTo>
                <a:lnTo>
                  <a:pt x="894317" y="44041"/>
                </a:lnTo>
                <a:lnTo>
                  <a:pt x="878849" y="21148"/>
                </a:lnTo>
                <a:lnTo>
                  <a:pt x="855956" y="5680"/>
                </a:lnTo>
                <a:lnTo>
                  <a:pt x="8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>
            <a:extLst>
              <a:ext uri="{FF2B5EF4-FFF2-40B4-BE49-F238E27FC236}">
                <a16:creationId xmlns:a16="http://schemas.microsoft.com/office/drawing/2014/main" id="{7D595528-8B62-0B4C-8C0F-1CBFE97149BD}"/>
              </a:ext>
            </a:extLst>
          </p:cNvPr>
          <p:cNvSpPr txBox="1"/>
          <p:nvPr/>
        </p:nvSpPr>
        <p:spPr>
          <a:xfrm>
            <a:off x="1864029" y="7454742"/>
            <a:ext cx="7035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16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Satisfaction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besoins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0" name="object 130">
            <a:extLst>
              <a:ext uri="{FF2B5EF4-FFF2-40B4-BE49-F238E27FC236}">
                <a16:creationId xmlns:a16="http://schemas.microsoft.com/office/drawing/2014/main" id="{81A69BAB-5BB6-A441-8CB2-FF216D1436C4}"/>
              </a:ext>
            </a:extLst>
          </p:cNvPr>
          <p:cNvSpPr/>
          <p:nvPr/>
        </p:nvSpPr>
        <p:spPr>
          <a:xfrm>
            <a:off x="3063177" y="7372405"/>
            <a:ext cx="864235" cy="504190"/>
          </a:xfrm>
          <a:custGeom>
            <a:avLst/>
            <a:gdLst/>
            <a:ahLst/>
            <a:cxnLst/>
            <a:rect l="l" t="t" r="r" b="b"/>
            <a:pathLst>
              <a:path w="864235" h="504190">
                <a:moveTo>
                  <a:pt x="791997" y="0"/>
                </a:move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432003"/>
                </a:lnTo>
                <a:lnTo>
                  <a:pt x="5681" y="459960"/>
                </a:lnTo>
                <a:lnTo>
                  <a:pt x="21150" y="482857"/>
                </a:lnTo>
                <a:lnTo>
                  <a:pt x="44046" y="498329"/>
                </a:lnTo>
                <a:lnTo>
                  <a:pt x="72009" y="504012"/>
                </a:lnTo>
                <a:lnTo>
                  <a:pt x="791997" y="504012"/>
                </a:lnTo>
                <a:lnTo>
                  <a:pt x="819959" y="498329"/>
                </a:lnTo>
                <a:lnTo>
                  <a:pt x="842856" y="482857"/>
                </a:lnTo>
                <a:lnTo>
                  <a:pt x="858325" y="459960"/>
                </a:lnTo>
                <a:lnTo>
                  <a:pt x="864006" y="432003"/>
                </a:lnTo>
                <a:lnTo>
                  <a:pt x="864006" y="71996"/>
                </a:lnTo>
                <a:lnTo>
                  <a:pt x="858325" y="44041"/>
                </a:lnTo>
                <a:lnTo>
                  <a:pt x="842856" y="21148"/>
                </a:lnTo>
                <a:lnTo>
                  <a:pt x="819959" y="5680"/>
                </a:lnTo>
                <a:lnTo>
                  <a:pt x="791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>
            <a:extLst>
              <a:ext uri="{FF2B5EF4-FFF2-40B4-BE49-F238E27FC236}">
                <a16:creationId xmlns:a16="http://schemas.microsoft.com/office/drawing/2014/main" id="{F57B280B-0212-E043-BD2F-74D50D63896A}"/>
              </a:ext>
            </a:extLst>
          </p:cNvPr>
          <p:cNvSpPr txBox="1"/>
          <p:nvPr/>
        </p:nvSpPr>
        <p:spPr>
          <a:xfrm>
            <a:off x="3180134" y="7454742"/>
            <a:ext cx="6254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610" marR="5080" indent="-4254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Conditions  de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2" name="object 132">
            <a:extLst>
              <a:ext uri="{FF2B5EF4-FFF2-40B4-BE49-F238E27FC236}">
                <a16:creationId xmlns:a16="http://schemas.microsoft.com/office/drawing/2014/main" id="{591A6138-BD3F-6B45-8694-848177307B3B}"/>
              </a:ext>
            </a:extLst>
          </p:cNvPr>
          <p:cNvSpPr/>
          <p:nvPr/>
        </p:nvSpPr>
        <p:spPr>
          <a:xfrm>
            <a:off x="4323486" y="7372405"/>
            <a:ext cx="864235" cy="504190"/>
          </a:xfrm>
          <a:custGeom>
            <a:avLst/>
            <a:gdLst/>
            <a:ahLst/>
            <a:cxnLst/>
            <a:rect l="l" t="t" r="r" b="b"/>
            <a:pathLst>
              <a:path w="864235" h="504190">
                <a:moveTo>
                  <a:pt x="79199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432003"/>
                </a:ln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791997" y="504012"/>
                </a:lnTo>
                <a:lnTo>
                  <a:pt x="819954" y="498329"/>
                </a:lnTo>
                <a:lnTo>
                  <a:pt x="842851" y="482857"/>
                </a:lnTo>
                <a:lnTo>
                  <a:pt x="858323" y="459960"/>
                </a:lnTo>
                <a:lnTo>
                  <a:pt x="864006" y="432003"/>
                </a:lnTo>
                <a:lnTo>
                  <a:pt x="864006" y="71996"/>
                </a:lnTo>
                <a:lnTo>
                  <a:pt x="858323" y="44041"/>
                </a:lnTo>
                <a:lnTo>
                  <a:pt x="842851" y="21148"/>
                </a:lnTo>
                <a:lnTo>
                  <a:pt x="819954" y="5680"/>
                </a:lnTo>
                <a:lnTo>
                  <a:pt x="791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>
            <a:extLst>
              <a:ext uri="{FF2B5EF4-FFF2-40B4-BE49-F238E27FC236}">
                <a16:creationId xmlns:a16="http://schemas.microsoft.com/office/drawing/2014/main" id="{A4B48C28-FEE6-7E48-8349-CAD50A8998EB}"/>
              </a:ext>
            </a:extLst>
          </p:cNvPr>
          <p:cNvSpPr txBox="1"/>
          <p:nvPr/>
        </p:nvSpPr>
        <p:spPr>
          <a:xfrm>
            <a:off x="4369873" y="7454742"/>
            <a:ext cx="7670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413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Satisfaction/  Insatisfaction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4" name="object 134">
            <a:extLst>
              <a:ext uri="{FF2B5EF4-FFF2-40B4-BE49-F238E27FC236}">
                <a16:creationId xmlns:a16="http://schemas.microsoft.com/office/drawing/2014/main" id="{54F6F053-E739-D847-BDF8-079B871A2D65}"/>
              </a:ext>
            </a:extLst>
          </p:cNvPr>
          <p:cNvSpPr/>
          <p:nvPr/>
        </p:nvSpPr>
        <p:spPr>
          <a:xfrm>
            <a:off x="5583793" y="7372405"/>
            <a:ext cx="1008380" cy="504190"/>
          </a:xfrm>
          <a:custGeom>
            <a:avLst/>
            <a:gdLst/>
            <a:ahLst/>
            <a:cxnLst/>
            <a:rect l="l" t="t" r="r" b="b"/>
            <a:pathLst>
              <a:path w="1008379" h="504190">
                <a:moveTo>
                  <a:pt x="93599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432003"/>
                </a:ln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935990" y="504012"/>
                </a:lnTo>
                <a:lnTo>
                  <a:pt x="963947" y="498329"/>
                </a:lnTo>
                <a:lnTo>
                  <a:pt x="986843" y="482857"/>
                </a:lnTo>
                <a:lnTo>
                  <a:pt x="1002316" y="459960"/>
                </a:lnTo>
                <a:lnTo>
                  <a:pt x="1007999" y="432003"/>
                </a:lnTo>
                <a:lnTo>
                  <a:pt x="1007999" y="71996"/>
                </a:lnTo>
                <a:lnTo>
                  <a:pt x="1002316" y="44041"/>
                </a:lnTo>
                <a:lnTo>
                  <a:pt x="986843" y="21148"/>
                </a:lnTo>
                <a:lnTo>
                  <a:pt x="963947" y="5680"/>
                </a:lnTo>
                <a:lnTo>
                  <a:pt x="93599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>
            <a:extLst>
              <a:ext uri="{FF2B5EF4-FFF2-40B4-BE49-F238E27FC236}">
                <a16:creationId xmlns:a16="http://schemas.microsoft.com/office/drawing/2014/main" id="{15BFC240-C5EF-6442-8110-0B1C96984522}"/>
              </a:ext>
            </a:extLst>
          </p:cNvPr>
          <p:cNvSpPr txBox="1"/>
          <p:nvPr/>
        </p:nvSpPr>
        <p:spPr>
          <a:xfrm>
            <a:off x="5643568" y="7454742"/>
            <a:ext cx="8794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889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Comparaison  avec les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autres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6" name="object 136">
            <a:extLst>
              <a:ext uri="{FF2B5EF4-FFF2-40B4-BE49-F238E27FC236}">
                <a16:creationId xmlns:a16="http://schemas.microsoft.com/office/drawing/2014/main" id="{2A601FE4-C231-874F-8E5A-A36762374F09}"/>
              </a:ext>
            </a:extLst>
          </p:cNvPr>
          <p:cNvSpPr/>
          <p:nvPr/>
        </p:nvSpPr>
        <p:spPr>
          <a:xfrm>
            <a:off x="363175" y="8997424"/>
            <a:ext cx="6408420" cy="288290"/>
          </a:xfrm>
          <a:custGeom>
            <a:avLst/>
            <a:gdLst/>
            <a:ahLst/>
            <a:cxnLst/>
            <a:rect l="l" t="t" r="r" b="b"/>
            <a:pathLst>
              <a:path w="6408420" h="288290">
                <a:moveTo>
                  <a:pt x="633599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8"/>
                </a:lnTo>
                <a:lnTo>
                  <a:pt x="21148" y="266855"/>
                </a:lnTo>
                <a:lnTo>
                  <a:pt x="44041" y="282327"/>
                </a:lnTo>
                <a:lnTo>
                  <a:pt x="71996" y="288010"/>
                </a:lnTo>
                <a:lnTo>
                  <a:pt x="6335991" y="288010"/>
                </a:lnTo>
                <a:lnTo>
                  <a:pt x="6363954" y="282327"/>
                </a:lnTo>
                <a:lnTo>
                  <a:pt x="6386850" y="266855"/>
                </a:lnTo>
                <a:lnTo>
                  <a:pt x="6402319" y="243958"/>
                </a:lnTo>
                <a:lnTo>
                  <a:pt x="6408000" y="216001"/>
                </a:lnTo>
                <a:lnTo>
                  <a:pt x="6408000" y="71996"/>
                </a:lnTo>
                <a:lnTo>
                  <a:pt x="6402319" y="44041"/>
                </a:lnTo>
                <a:lnTo>
                  <a:pt x="6386850" y="21148"/>
                </a:lnTo>
                <a:lnTo>
                  <a:pt x="6363954" y="5680"/>
                </a:lnTo>
                <a:lnTo>
                  <a:pt x="63359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>
            <a:extLst>
              <a:ext uri="{FF2B5EF4-FFF2-40B4-BE49-F238E27FC236}">
                <a16:creationId xmlns:a16="http://schemas.microsoft.com/office/drawing/2014/main" id="{0670EBA0-53FE-5B4B-B498-206BEA9E1A0E}"/>
              </a:ext>
            </a:extLst>
          </p:cNvPr>
          <p:cNvSpPr/>
          <p:nvPr/>
        </p:nvSpPr>
        <p:spPr>
          <a:xfrm>
            <a:off x="363175" y="8997424"/>
            <a:ext cx="6408420" cy="288290"/>
          </a:xfrm>
          <a:custGeom>
            <a:avLst/>
            <a:gdLst/>
            <a:ahLst/>
            <a:cxnLst/>
            <a:rect l="l" t="t" r="r" b="b"/>
            <a:pathLst>
              <a:path w="6408420" h="288290">
                <a:moveTo>
                  <a:pt x="0" y="216001"/>
                </a:moveTo>
                <a:lnTo>
                  <a:pt x="5680" y="243958"/>
                </a:lnTo>
                <a:lnTo>
                  <a:pt x="21148" y="266855"/>
                </a:lnTo>
                <a:lnTo>
                  <a:pt x="44041" y="282327"/>
                </a:lnTo>
                <a:lnTo>
                  <a:pt x="71996" y="288010"/>
                </a:lnTo>
                <a:lnTo>
                  <a:pt x="6335991" y="288010"/>
                </a:lnTo>
                <a:lnTo>
                  <a:pt x="6363954" y="282327"/>
                </a:lnTo>
                <a:lnTo>
                  <a:pt x="6386850" y="266855"/>
                </a:lnTo>
                <a:lnTo>
                  <a:pt x="6402319" y="243958"/>
                </a:lnTo>
                <a:lnTo>
                  <a:pt x="6408000" y="216001"/>
                </a:lnTo>
                <a:lnTo>
                  <a:pt x="6408000" y="71996"/>
                </a:lnTo>
                <a:lnTo>
                  <a:pt x="6402319" y="44041"/>
                </a:lnTo>
                <a:lnTo>
                  <a:pt x="6386850" y="21148"/>
                </a:lnTo>
                <a:lnTo>
                  <a:pt x="6363954" y="5680"/>
                </a:lnTo>
                <a:lnTo>
                  <a:pt x="6335991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>
            <a:extLst>
              <a:ext uri="{FF2B5EF4-FFF2-40B4-BE49-F238E27FC236}">
                <a16:creationId xmlns:a16="http://schemas.microsoft.com/office/drawing/2014/main" id="{12D16F01-969D-C944-AB4C-4F0DE4D88C23}"/>
              </a:ext>
            </a:extLst>
          </p:cNvPr>
          <p:cNvSpPr/>
          <p:nvPr/>
        </p:nvSpPr>
        <p:spPr>
          <a:xfrm>
            <a:off x="363175" y="8570150"/>
            <a:ext cx="6408420" cy="288290"/>
          </a:xfrm>
          <a:custGeom>
            <a:avLst/>
            <a:gdLst/>
            <a:ahLst/>
            <a:cxnLst/>
            <a:rect l="l" t="t" r="r" b="b"/>
            <a:pathLst>
              <a:path w="6408420" h="288290">
                <a:moveTo>
                  <a:pt x="633599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6335991" y="287997"/>
                </a:lnTo>
                <a:lnTo>
                  <a:pt x="6363954" y="282317"/>
                </a:lnTo>
                <a:lnTo>
                  <a:pt x="6386850" y="266849"/>
                </a:lnTo>
                <a:lnTo>
                  <a:pt x="6402319" y="243956"/>
                </a:lnTo>
                <a:lnTo>
                  <a:pt x="6408000" y="216001"/>
                </a:lnTo>
                <a:lnTo>
                  <a:pt x="6408000" y="71996"/>
                </a:lnTo>
                <a:lnTo>
                  <a:pt x="6402319" y="44041"/>
                </a:lnTo>
                <a:lnTo>
                  <a:pt x="6386850" y="21148"/>
                </a:lnTo>
                <a:lnTo>
                  <a:pt x="6363954" y="5680"/>
                </a:lnTo>
                <a:lnTo>
                  <a:pt x="633599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>
            <a:extLst>
              <a:ext uri="{FF2B5EF4-FFF2-40B4-BE49-F238E27FC236}">
                <a16:creationId xmlns:a16="http://schemas.microsoft.com/office/drawing/2014/main" id="{6A2584E1-690D-2F41-8FE9-2AF3974075D2}"/>
              </a:ext>
            </a:extLst>
          </p:cNvPr>
          <p:cNvSpPr txBox="1"/>
          <p:nvPr/>
        </p:nvSpPr>
        <p:spPr>
          <a:xfrm>
            <a:off x="1977599" y="8608566"/>
            <a:ext cx="3174365" cy="628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150" b="1" spc="-5" dirty="0">
                <a:solidFill>
                  <a:srgbClr val="231F20"/>
                </a:solidFill>
                <a:latin typeface="Arial"/>
                <a:cs typeface="Arial"/>
              </a:rPr>
              <a:t>Attentes </a:t>
            </a:r>
            <a:r>
              <a:rPr sz="1150" b="1" dirty="0">
                <a:solidFill>
                  <a:srgbClr val="231F20"/>
                </a:solidFill>
                <a:latin typeface="Arial"/>
                <a:cs typeface="Arial"/>
              </a:rPr>
              <a:t>différentes des </a:t>
            </a:r>
            <a:r>
              <a:rPr sz="1150" b="1" i="1" dirty="0">
                <a:solidFill>
                  <a:srgbClr val="231F20"/>
                </a:solidFill>
                <a:latin typeface="Arial-BoldItalicMT"/>
                <a:cs typeface="Arial-BoldItalicMT"/>
              </a:rPr>
              <a:t>digital</a:t>
            </a:r>
            <a:r>
              <a:rPr sz="1150" b="1" i="1" spc="-45" dirty="0">
                <a:solidFill>
                  <a:srgbClr val="231F20"/>
                </a:solidFill>
                <a:latin typeface="Arial-BoldItalicMT"/>
                <a:cs typeface="Arial-BoldItalicMT"/>
              </a:rPr>
              <a:t> </a:t>
            </a:r>
            <a:r>
              <a:rPr sz="1150" b="1" i="1" dirty="0">
                <a:solidFill>
                  <a:srgbClr val="231F20"/>
                </a:solidFill>
                <a:latin typeface="Arial-BoldItalicMT"/>
                <a:cs typeface="Arial-BoldItalicMT"/>
              </a:rPr>
              <a:t>natives</a:t>
            </a:r>
            <a:endParaRPr sz="1150">
              <a:latin typeface="Arial-BoldItalicMT"/>
              <a:cs typeface="Arial-BoldItalicM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150" b="1" spc="-5" dirty="0">
                <a:solidFill>
                  <a:srgbClr val="231F20"/>
                </a:solidFill>
                <a:latin typeface="Arial"/>
                <a:cs typeface="Arial"/>
              </a:rPr>
              <a:t>Définition et mise en </a:t>
            </a:r>
            <a:r>
              <a:rPr sz="1150" b="1" dirty="0">
                <a:solidFill>
                  <a:srgbClr val="231F20"/>
                </a:solidFill>
                <a:latin typeface="Arial"/>
                <a:cs typeface="Arial"/>
              </a:rPr>
              <a:t>œuvre de plans</a:t>
            </a:r>
            <a:r>
              <a:rPr sz="1150" b="1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231F20"/>
                </a:solidFill>
                <a:latin typeface="Arial"/>
                <a:cs typeface="Arial"/>
              </a:rPr>
              <a:t>d’action</a:t>
            </a:r>
            <a:endParaRPr sz="11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7998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205E17F8-0A37-8A4E-8093-024CBA89F6F3}"/>
              </a:ext>
            </a:extLst>
          </p:cNvPr>
          <p:cNvSpPr/>
          <p:nvPr/>
        </p:nvSpPr>
        <p:spPr>
          <a:xfrm>
            <a:off x="3973614" y="1816786"/>
            <a:ext cx="12700" cy="57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8BCF731C-2508-CE41-AB90-8AA67E64B634}"/>
              </a:ext>
            </a:extLst>
          </p:cNvPr>
          <p:cNvSpPr/>
          <p:nvPr/>
        </p:nvSpPr>
        <p:spPr>
          <a:xfrm>
            <a:off x="5401564" y="1816786"/>
            <a:ext cx="12700" cy="57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DAA9C329-3E05-FF4E-BC40-51E9E7614B28}"/>
              </a:ext>
            </a:extLst>
          </p:cNvPr>
          <p:cNvSpPr/>
          <p:nvPr/>
        </p:nvSpPr>
        <p:spPr>
          <a:xfrm>
            <a:off x="3973615" y="1748691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8E19D3A4-D459-3E48-A773-CFD12D804BB4}"/>
              </a:ext>
            </a:extLst>
          </p:cNvPr>
          <p:cNvSpPr/>
          <p:nvPr/>
        </p:nvSpPr>
        <p:spPr>
          <a:xfrm>
            <a:off x="3911321" y="196731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0BEB52EE-A6D9-5E43-992B-97FE3D35363D}"/>
              </a:ext>
            </a:extLst>
          </p:cNvPr>
          <p:cNvSpPr/>
          <p:nvPr/>
        </p:nvSpPr>
        <p:spPr>
          <a:xfrm>
            <a:off x="5407915" y="1748691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B81A1622-B7B5-DB4B-A12F-5E2A65E7F9EA}"/>
              </a:ext>
            </a:extLst>
          </p:cNvPr>
          <p:cNvSpPr/>
          <p:nvPr/>
        </p:nvSpPr>
        <p:spPr>
          <a:xfrm>
            <a:off x="5345621" y="196731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A561CE5C-753C-BE46-81AD-F65405DCE754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039FC8DF-1FDF-3C4A-8D2A-4FE0AC137D11}"/>
              </a:ext>
            </a:extLst>
          </p:cNvPr>
          <p:cNvSpPr/>
          <p:nvPr/>
        </p:nvSpPr>
        <p:spPr>
          <a:xfrm>
            <a:off x="838729" y="2034310"/>
            <a:ext cx="1200150" cy="648335"/>
          </a:xfrm>
          <a:custGeom>
            <a:avLst/>
            <a:gdLst/>
            <a:ahLst/>
            <a:cxnLst/>
            <a:rect l="l" t="t" r="r" b="b"/>
            <a:pathLst>
              <a:path w="1200150" h="648335">
                <a:moveTo>
                  <a:pt x="1128001" y="0"/>
                </a:move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1" y="603950"/>
                </a:lnTo>
                <a:lnTo>
                  <a:pt x="21150" y="626843"/>
                </a:lnTo>
                <a:lnTo>
                  <a:pt x="44046" y="642311"/>
                </a:lnTo>
                <a:lnTo>
                  <a:pt x="72009" y="647992"/>
                </a:lnTo>
                <a:lnTo>
                  <a:pt x="1128001" y="647992"/>
                </a:lnTo>
                <a:lnTo>
                  <a:pt x="1155956" y="642311"/>
                </a:lnTo>
                <a:lnTo>
                  <a:pt x="1178848" y="626843"/>
                </a:lnTo>
                <a:lnTo>
                  <a:pt x="1194316" y="603950"/>
                </a:lnTo>
                <a:lnTo>
                  <a:pt x="1199997" y="575995"/>
                </a:lnTo>
                <a:lnTo>
                  <a:pt x="1199997" y="71996"/>
                </a:lnTo>
                <a:lnTo>
                  <a:pt x="1194316" y="44041"/>
                </a:lnTo>
                <a:lnTo>
                  <a:pt x="1178848" y="21148"/>
                </a:lnTo>
                <a:lnTo>
                  <a:pt x="1155956" y="5680"/>
                </a:lnTo>
                <a:lnTo>
                  <a:pt x="11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9FD07383-9A92-E74F-93C6-08FB3E70D2F5}"/>
              </a:ext>
            </a:extLst>
          </p:cNvPr>
          <p:cNvSpPr txBox="1"/>
          <p:nvPr/>
        </p:nvSpPr>
        <p:spPr>
          <a:xfrm>
            <a:off x="1021970" y="2188638"/>
            <a:ext cx="8229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414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D2B535C8-3350-E744-9E29-597B61984823}"/>
              </a:ext>
            </a:extLst>
          </p:cNvPr>
          <p:cNvSpPr/>
          <p:nvPr/>
        </p:nvSpPr>
        <p:spPr>
          <a:xfrm>
            <a:off x="3379965" y="2034310"/>
            <a:ext cx="1200150" cy="648335"/>
          </a:xfrm>
          <a:custGeom>
            <a:avLst/>
            <a:gdLst/>
            <a:ahLst/>
            <a:cxnLst/>
            <a:rect l="l" t="t" r="r" b="b"/>
            <a:pathLst>
              <a:path w="1200150" h="648335">
                <a:moveTo>
                  <a:pt x="112800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1128001" y="647992"/>
                </a:lnTo>
                <a:lnTo>
                  <a:pt x="1155958" y="642311"/>
                </a:lnTo>
                <a:lnTo>
                  <a:pt x="1178855" y="626843"/>
                </a:lnTo>
                <a:lnTo>
                  <a:pt x="1194327" y="603950"/>
                </a:lnTo>
                <a:lnTo>
                  <a:pt x="1200010" y="575995"/>
                </a:lnTo>
                <a:lnTo>
                  <a:pt x="1200010" y="71996"/>
                </a:lnTo>
                <a:lnTo>
                  <a:pt x="1194327" y="44041"/>
                </a:lnTo>
                <a:lnTo>
                  <a:pt x="1178855" y="21148"/>
                </a:lnTo>
                <a:lnTo>
                  <a:pt x="1155958" y="5680"/>
                </a:lnTo>
                <a:lnTo>
                  <a:pt x="11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A7613561-CDCE-2147-9907-2D78096FCE02}"/>
              </a:ext>
            </a:extLst>
          </p:cNvPr>
          <p:cNvSpPr txBox="1"/>
          <p:nvPr/>
        </p:nvSpPr>
        <p:spPr>
          <a:xfrm>
            <a:off x="3537408" y="2188638"/>
            <a:ext cx="8750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7160" marR="5080" indent="-125095">
              <a:lnSpc>
                <a:spcPct val="100000"/>
              </a:lnSpc>
              <a:spcBef>
                <a:spcPts val="100"/>
              </a:spcBef>
            </a:pP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ransformation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numérique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65EC4654-5433-4E4E-BCA5-12B71D49410E}"/>
              </a:ext>
            </a:extLst>
          </p:cNvPr>
          <p:cNvSpPr/>
          <p:nvPr/>
        </p:nvSpPr>
        <p:spPr>
          <a:xfrm>
            <a:off x="4700771" y="2034310"/>
            <a:ext cx="1387475" cy="648335"/>
          </a:xfrm>
          <a:custGeom>
            <a:avLst/>
            <a:gdLst/>
            <a:ahLst/>
            <a:cxnLst/>
            <a:rect l="l" t="t" r="r" b="b"/>
            <a:pathLst>
              <a:path w="1387475" h="648335">
                <a:moveTo>
                  <a:pt x="131514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1315148" y="647992"/>
                </a:lnTo>
                <a:lnTo>
                  <a:pt x="1343103" y="642311"/>
                </a:lnTo>
                <a:lnTo>
                  <a:pt x="1365996" y="626843"/>
                </a:lnTo>
                <a:lnTo>
                  <a:pt x="1381463" y="603950"/>
                </a:lnTo>
                <a:lnTo>
                  <a:pt x="1387144" y="575995"/>
                </a:lnTo>
                <a:lnTo>
                  <a:pt x="1387144" y="71996"/>
                </a:lnTo>
                <a:lnTo>
                  <a:pt x="1381463" y="44041"/>
                </a:lnTo>
                <a:lnTo>
                  <a:pt x="1365996" y="21148"/>
                </a:lnTo>
                <a:lnTo>
                  <a:pt x="1343103" y="5680"/>
                </a:lnTo>
                <a:lnTo>
                  <a:pt x="131514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E6DFA612-5C38-A146-9041-53698AF8269D}"/>
              </a:ext>
            </a:extLst>
          </p:cNvPr>
          <p:cNvSpPr txBox="1"/>
          <p:nvPr/>
        </p:nvSpPr>
        <p:spPr>
          <a:xfrm>
            <a:off x="4746222" y="2112438"/>
            <a:ext cx="12890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306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Nouvelles  attentes des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nouvelles</a:t>
            </a:r>
            <a:endParaRPr sz="1000">
              <a:latin typeface="Arial"/>
              <a:cs typeface="Arial"/>
            </a:endParaRPr>
          </a:p>
          <a:p>
            <a:pPr marL="312420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générations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4B95BF6F-2492-724C-9DA2-DF5C05E191A3}"/>
              </a:ext>
            </a:extLst>
          </p:cNvPr>
          <p:cNvSpPr/>
          <p:nvPr/>
        </p:nvSpPr>
        <p:spPr>
          <a:xfrm>
            <a:off x="3731813" y="1528780"/>
            <a:ext cx="1924685" cy="288290"/>
          </a:xfrm>
          <a:custGeom>
            <a:avLst/>
            <a:gdLst/>
            <a:ahLst/>
            <a:cxnLst/>
            <a:rect l="l" t="t" r="r" b="b"/>
            <a:pathLst>
              <a:path w="1924685" h="288289">
                <a:moveTo>
                  <a:pt x="1852256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3"/>
                </a:lnTo>
                <a:lnTo>
                  <a:pt x="5680" y="44046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1852256" y="287997"/>
                </a:lnTo>
                <a:lnTo>
                  <a:pt x="1880213" y="282317"/>
                </a:lnTo>
                <a:lnTo>
                  <a:pt x="1903110" y="266849"/>
                </a:lnTo>
                <a:lnTo>
                  <a:pt x="1918583" y="243956"/>
                </a:lnTo>
                <a:lnTo>
                  <a:pt x="1924265" y="216001"/>
                </a:lnTo>
                <a:lnTo>
                  <a:pt x="1924265" y="71996"/>
                </a:lnTo>
                <a:lnTo>
                  <a:pt x="1918583" y="44046"/>
                </a:lnTo>
                <a:lnTo>
                  <a:pt x="1903110" y="21153"/>
                </a:lnTo>
                <a:lnTo>
                  <a:pt x="1880213" y="5682"/>
                </a:lnTo>
                <a:lnTo>
                  <a:pt x="18522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0A6D2ED4-18CC-B44E-B639-77860709661A}"/>
              </a:ext>
            </a:extLst>
          </p:cNvPr>
          <p:cNvSpPr txBox="1"/>
          <p:nvPr/>
        </p:nvSpPr>
        <p:spPr>
          <a:xfrm>
            <a:off x="422974" y="319538"/>
            <a:ext cx="5212715" cy="14376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l’impact 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mutations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du</a:t>
            </a:r>
            <a:r>
              <a:rPr sz="1600" b="1" spc="-9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travail 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sur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l’emploi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conditions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 travail</a:t>
            </a:r>
            <a:r>
              <a:rPr sz="1600" b="1" spc="-7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gestion des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ressources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humaines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ses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nouveaux</a:t>
            </a:r>
            <a:r>
              <a:rPr sz="1300" b="1" spc="-6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enjeux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Times New Roman"/>
              <a:cs typeface="Times New Roman"/>
            </a:endParaRPr>
          </a:p>
          <a:p>
            <a:pPr marR="445134" algn="r">
              <a:lnSpc>
                <a:spcPct val="100000"/>
              </a:lnSpc>
              <a:spcBef>
                <a:spcPts val="5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Nouveaux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enjeux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534BAB05-9195-E145-B911-C39AA85D69D0}"/>
              </a:ext>
            </a:extLst>
          </p:cNvPr>
          <p:cNvSpPr/>
          <p:nvPr/>
        </p:nvSpPr>
        <p:spPr>
          <a:xfrm>
            <a:off x="3731813" y="1528780"/>
            <a:ext cx="1924685" cy="288290"/>
          </a:xfrm>
          <a:custGeom>
            <a:avLst/>
            <a:gdLst/>
            <a:ahLst/>
            <a:cxnLst/>
            <a:rect l="l" t="t" r="r" b="b"/>
            <a:pathLst>
              <a:path w="1924685" h="288289">
                <a:moveTo>
                  <a:pt x="0" y="216001"/>
                </a:move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1852256" y="287997"/>
                </a:lnTo>
                <a:lnTo>
                  <a:pt x="1880213" y="282317"/>
                </a:lnTo>
                <a:lnTo>
                  <a:pt x="1903110" y="266849"/>
                </a:lnTo>
                <a:lnTo>
                  <a:pt x="1918583" y="243956"/>
                </a:lnTo>
                <a:lnTo>
                  <a:pt x="1924265" y="216001"/>
                </a:lnTo>
                <a:lnTo>
                  <a:pt x="1924265" y="71996"/>
                </a:lnTo>
                <a:lnTo>
                  <a:pt x="1918583" y="44046"/>
                </a:lnTo>
                <a:lnTo>
                  <a:pt x="1903110" y="21153"/>
                </a:lnTo>
                <a:lnTo>
                  <a:pt x="1880213" y="5682"/>
                </a:lnTo>
                <a:lnTo>
                  <a:pt x="1852256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3"/>
                </a:lnTo>
                <a:lnTo>
                  <a:pt x="5680" y="44046"/>
                </a:lnTo>
                <a:lnTo>
                  <a:pt x="0" y="71996"/>
                </a:lnTo>
                <a:lnTo>
                  <a:pt x="0" y="216001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8214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2A7C2FD7-A97C-5E40-A4A0-298950EC5341}"/>
              </a:ext>
            </a:extLst>
          </p:cNvPr>
          <p:cNvSpPr/>
          <p:nvPr/>
        </p:nvSpPr>
        <p:spPr>
          <a:xfrm>
            <a:off x="3973614" y="1816786"/>
            <a:ext cx="12700" cy="57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88C4308C-102B-3F4B-B0DF-9161491BE930}"/>
              </a:ext>
            </a:extLst>
          </p:cNvPr>
          <p:cNvSpPr/>
          <p:nvPr/>
        </p:nvSpPr>
        <p:spPr>
          <a:xfrm>
            <a:off x="5401564" y="1816786"/>
            <a:ext cx="12700" cy="57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F6B721D0-3427-0747-BBF4-41FBA3759FED}"/>
              </a:ext>
            </a:extLst>
          </p:cNvPr>
          <p:cNvSpPr/>
          <p:nvPr/>
        </p:nvSpPr>
        <p:spPr>
          <a:xfrm>
            <a:off x="3973615" y="1748691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E78BD623-0954-CF4C-B50F-59B1FA4EB800}"/>
              </a:ext>
            </a:extLst>
          </p:cNvPr>
          <p:cNvSpPr/>
          <p:nvPr/>
        </p:nvSpPr>
        <p:spPr>
          <a:xfrm>
            <a:off x="3911321" y="196731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7905A8B8-F477-0A46-BE14-1DC0F036266A}"/>
              </a:ext>
            </a:extLst>
          </p:cNvPr>
          <p:cNvSpPr/>
          <p:nvPr/>
        </p:nvSpPr>
        <p:spPr>
          <a:xfrm>
            <a:off x="1438730" y="2579276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6B3D4364-A31D-1A4A-965F-A27549709D9A}"/>
              </a:ext>
            </a:extLst>
          </p:cNvPr>
          <p:cNvSpPr/>
          <p:nvPr/>
        </p:nvSpPr>
        <p:spPr>
          <a:xfrm>
            <a:off x="1376437" y="2797904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3691A27C-2386-314B-A534-F618FD123A9C}"/>
              </a:ext>
            </a:extLst>
          </p:cNvPr>
          <p:cNvSpPr/>
          <p:nvPr/>
        </p:nvSpPr>
        <p:spPr>
          <a:xfrm>
            <a:off x="4647483" y="2739856"/>
            <a:ext cx="0" cy="62865"/>
          </a:xfrm>
          <a:custGeom>
            <a:avLst/>
            <a:gdLst/>
            <a:ahLst/>
            <a:cxnLst/>
            <a:rect l="l" t="t" r="r" b="b"/>
            <a:pathLst>
              <a:path h="62864">
                <a:moveTo>
                  <a:pt x="0" y="0"/>
                </a:moveTo>
                <a:lnTo>
                  <a:pt x="0" y="6252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A625ECAA-5ED1-564B-8A7D-60269F2483CB}"/>
              </a:ext>
            </a:extLst>
          </p:cNvPr>
          <p:cNvSpPr/>
          <p:nvPr/>
        </p:nvSpPr>
        <p:spPr>
          <a:xfrm>
            <a:off x="4585190" y="280145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E1EA2FD9-E9F8-4546-AFAC-95118E52DCB7}"/>
              </a:ext>
            </a:extLst>
          </p:cNvPr>
          <p:cNvSpPr/>
          <p:nvPr/>
        </p:nvSpPr>
        <p:spPr>
          <a:xfrm>
            <a:off x="5407915" y="1748691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5EBCACF4-8B00-C046-B23C-30966131ECA2}"/>
              </a:ext>
            </a:extLst>
          </p:cNvPr>
          <p:cNvSpPr/>
          <p:nvPr/>
        </p:nvSpPr>
        <p:spPr>
          <a:xfrm>
            <a:off x="5345621" y="196731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4B474044-17B1-5A4B-BDAA-A2CD3C3B7061}"/>
              </a:ext>
            </a:extLst>
          </p:cNvPr>
          <p:cNvSpPr/>
          <p:nvPr/>
        </p:nvSpPr>
        <p:spPr>
          <a:xfrm>
            <a:off x="3979965" y="2570768"/>
            <a:ext cx="1428115" cy="163195"/>
          </a:xfrm>
          <a:custGeom>
            <a:avLst/>
            <a:gdLst/>
            <a:ahLst/>
            <a:cxnLst/>
            <a:rect l="l" t="t" r="r" b="b"/>
            <a:pathLst>
              <a:path w="1428114" h="163194">
                <a:moveTo>
                  <a:pt x="0" y="0"/>
                </a:moveTo>
                <a:lnTo>
                  <a:pt x="0" y="162737"/>
                </a:lnTo>
                <a:lnTo>
                  <a:pt x="1427949" y="162737"/>
                </a:lnTo>
                <a:lnTo>
                  <a:pt x="142794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ABA10416-2B4C-E044-8B94-006809EEF0B4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B0B9BD32-9BEC-0E4E-9462-AA33D9CEA219}"/>
              </a:ext>
            </a:extLst>
          </p:cNvPr>
          <p:cNvSpPr/>
          <p:nvPr/>
        </p:nvSpPr>
        <p:spPr>
          <a:xfrm>
            <a:off x="838729" y="2034310"/>
            <a:ext cx="1200150" cy="648335"/>
          </a:xfrm>
          <a:custGeom>
            <a:avLst/>
            <a:gdLst/>
            <a:ahLst/>
            <a:cxnLst/>
            <a:rect l="l" t="t" r="r" b="b"/>
            <a:pathLst>
              <a:path w="1200150" h="648335">
                <a:moveTo>
                  <a:pt x="1128001" y="0"/>
                </a:move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1" y="603950"/>
                </a:lnTo>
                <a:lnTo>
                  <a:pt x="21150" y="626843"/>
                </a:lnTo>
                <a:lnTo>
                  <a:pt x="44046" y="642311"/>
                </a:lnTo>
                <a:lnTo>
                  <a:pt x="72009" y="647992"/>
                </a:lnTo>
                <a:lnTo>
                  <a:pt x="1128001" y="647992"/>
                </a:lnTo>
                <a:lnTo>
                  <a:pt x="1155956" y="642311"/>
                </a:lnTo>
                <a:lnTo>
                  <a:pt x="1178848" y="626843"/>
                </a:lnTo>
                <a:lnTo>
                  <a:pt x="1194316" y="603950"/>
                </a:lnTo>
                <a:lnTo>
                  <a:pt x="1199997" y="575995"/>
                </a:lnTo>
                <a:lnTo>
                  <a:pt x="1199997" y="71996"/>
                </a:lnTo>
                <a:lnTo>
                  <a:pt x="1194316" y="44041"/>
                </a:lnTo>
                <a:lnTo>
                  <a:pt x="1178848" y="21148"/>
                </a:lnTo>
                <a:lnTo>
                  <a:pt x="1155956" y="5680"/>
                </a:lnTo>
                <a:lnTo>
                  <a:pt x="11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E9ECF50D-20AE-E148-AC31-A8142598B560}"/>
              </a:ext>
            </a:extLst>
          </p:cNvPr>
          <p:cNvSpPr txBox="1"/>
          <p:nvPr/>
        </p:nvSpPr>
        <p:spPr>
          <a:xfrm>
            <a:off x="1021970" y="2188638"/>
            <a:ext cx="8229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414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905318B7-B6C0-0A45-880F-3240B952980B}"/>
              </a:ext>
            </a:extLst>
          </p:cNvPr>
          <p:cNvSpPr/>
          <p:nvPr/>
        </p:nvSpPr>
        <p:spPr>
          <a:xfrm>
            <a:off x="3379965" y="2034310"/>
            <a:ext cx="1200150" cy="648335"/>
          </a:xfrm>
          <a:custGeom>
            <a:avLst/>
            <a:gdLst/>
            <a:ahLst/>
            <a:cxnLst/>
            <a:rect l="l" t="t" r="r" b="b"/>
            <a:pathLst>
              <a:path w="1200150" h="648335">
                <a:moveTo>
                  <a:pt x="112800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1128001" y="647992"/>
                </a:lnTo>
                <a:lnTo>
                  <a:pt x="1155958" y="642311"/>
                </a:lnTo>
                <a:lnTo>
                  <a:pt x="1178855" y="626843"/>
                </a:lnTo>
                <a:lnTo>
                  <a:pt x="1194327" y="603950"/>
                </a:lnTo>
                <a:lnTo>
                  <a:pt x="1200010" y="575995"/>
                </a:lnTo>
                <a:lnTo>
                  <a:pt x="1200010" y="71996"/>
                </a:lnTo>
                <a:lnTo>
                  <a:pt x="1194327" y="44041"/>
                </a:lnTo>
                <a:lnTo>
                  <a:pt x="1178855" y="21148"/>
                </a:lnTo>
                <a:lnTo>
                  <a:pt x="1155958" y="5680"/>
                </a:lnTo>
                <a:lnTo>
                  <a:pt x="11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84B5BED9-9D0E-E84C-831D-EF203F9CD892}"/>
              </a:ext>
            </a:extLst>
          </p:cNvPr>
          <p:cNvSpPr txBox="1"/>
          <p:nvPr/>
        </p:nvSpPr>
        <p:spPr>
          <a:xfrm>
            <a:off x="3537408" y="2188638"/>
            <a:ext cx="8750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7160" marR="5080" indent="-125095">
              <a:lnSpc>
                <a:spcPct val="100000"/>
              </a:lnSpc>
              <a:spcBef>
                <a:spcPts val="100"/>
              </a:spcBef>
            </a:pP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ransformation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numérique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CF482EB8-8A1B-5649-8A69-76319B867DF9}"/>
              </a:ext>
            </a:extLst>
          </p:cNvPr>
          <p:cNvSpPr/>
          <p:nvPr/>
        </p:nvSpPr>
        <p:spPr>
          <a:xfrm>
            <a:off x="4700771" y="2034310"/>
            <a:ext cx="1387475" cy="648335"/>
          </a:xfrm>
          <a:custGeom>
            <a:avLst/>
            <a:gdLst/>
            <a:ahLst/>
            <a:cxnLst/>
            <a:rect l="l" t="t" r="r" b="b"/>
            <a:pathLst>
              <a:path w="1387475" h="648335">
                <a:moveTo>
                  <a:pt x="131514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1315148" y="647992"/>
                </a:lnTo>
                <a:lnTo>
                  <a:pt x="1343103" y="642311"/>
                </a:lnTo>
                <a:lnTo>
                  <a:pt x="1365996" y="626843"/>
                </a:lnTo>
                <a:lnTo>
                  <a:pt x="1381463" y="603950"/>
                </a:lnTo>
                <a:lnTo>
                  <a:pt x="1387144" y="575995"/>
                </a:lnTo>
                <a:lnTo>
                  <a:pt x="1387144" y="71996"/>
                </a:lnTo>
                <a:lnTo>
                  <a:pt x="1381463" y="44041"/>
                </a:lnTo>
                <a:lnTo>
                  <a:pt x="1365996" y="21148"/>
                </a:lnTo>
                <a:lnTo>
                  <a:pt x="1343103" y="5680"/>
                </a:lnTo>
                <a:lnTo>
                  <a:pt x="131514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65C6FCF2-EF60-1545-931A-F8EA52269D5D}"/>
              </a:ext>
            </a:extLst>
          </p:cNvPr>
          <p:cNvSpPr txBox="1"/>
          <p:nvPr/>
        </p:nvSpPr>
        <p:spPr>
          <a:xfrm>
            <a:off x="4746222" y="2112438"/>
            <a:ext cx="12890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306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Nouvelles  attentes des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nouvelles</a:t>
            </a:r>
            <a:endParaRPr sz="1000">
              <a:latin typeface="Arial"/>
              <a:cs typeface="Arial"/>
            </a:endParaRPr>
          </a:p>
          <a:p>
            <a:pPr marL="312420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générations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F9BE2C86-810A-2648-B5A7-4C16D55A2395}"/>
              </a:ext>
            </a:extLst>
          </p:cNvPr>
          <p:cNvSpPr/>
          <p:nvPr/>
        </p:nvSpPr>
        <p:spPr>
          <a:xfrm>
            <a:off x="360000" y="2864889"/>
            <a:ext cx="6408420" cy="457200"/>
          </a:xfrm>
          <a:custGeom>
            <a:avLst/>
            <a:gdLst/>
            <a:ahLst/>
            <a:cxnLst/>
            <a:rect l="l" t="t" r="r" b="b"/>
            <a:pathLst>
              <a:path w="6408420" h="457200">
                <a:moveTo>
                  <a:pt x="6335991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385203"/>
                </a:lnTo>
                <a:lnTo>
                  <a:pt x="5680" y="413158"/>
                </a:lnTo>
                <a:lnTo>
                  <a:pt x="21148" y="436051"/>
                </a:lnTo>
                <a:lnTo>
                  <a:pt x="44041" y="451519"/>
                </a:lnTo>
                <a:lnTo>
                  <a:pt x="71996" y="457200"/>
                </a:lnTo>
                <a:lnTo>
                  <a:pt x="6335991" y="457200"/>
                </a:lnTo>
                <a:lnTo>
                  <a:pt x="6363954" y="451519"/>
                </a:lnTo>
                <a:lnTo>
                  <a:pt x="6386850" y="436051"/>
                </a:lnTo>
                <a:lnTo>
                  <a:pt x="6402319" y="413158"/>
                </a:lnTo>
                <a:lnTo>
                  <a:pt x="6408000" y="385203"/>
                </a:lnTo>
                <a:lnTo>
                  <a:pt x="6408000" y="72009"/>
                </a:lnTo>
                <a:lnTo>
                  <a:pt x="6402319" y="44051"/>
                </a:lnTo>
                <a:lnTo>
                  <a:pt x="6386850" y="21155"/>
                </a:lnTo>
                <a:lnTo>
                  <a:pt x="6363954" y="5682"/>
                </a:lnTo>
                <a:lnTo>
                  <a:pt x="633599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6EFD03E3-5B29-AA4A-A441-466DFAABA238}"/>
              </a:ext>
            </a:extLst>
          </p:cNvPr>
          <p:cNvSpPr txBox="1"/>
          <p:nvPr/>
        </p:nvSpPr>
        <p:spPr>
          <a:xfrm>
            <a:off x="1589578" y="2900277"/>
            <a:ext cx="3937635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0390" marR="5080" indent="-568325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GRH :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mobiliser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ressources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humaines pour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atteindre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objectifs prévus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et créer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5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valeur</a:t>
            </a:r>
            <a:endParaRPr sz="1150">
              <a:latin typeface="Arial"/>
              <a:cs typeface="Arial"/>
            </a:endParaRPr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C083C3F9-9C28-D44E-B0B8-465723F05016}"/>
              </a:ext>
            </a:extLst>
          </p:cNvPr>
          <p:cNvSpPr/>
          <p:nvPr/>
        </p:nvSpPr>
        <p:spPr>
          <a:xfrm>
            <a:off x="3731813" y="1528780"/>
            <a:ext cx="1924685" cy="288290"/>
          </a:xfrm>
          <a:custGeom>
            <a:avLst/>
            <a:gdLst/>
            <a:ahLst/>
            <a:cxnLst/>
            <a:rect l="l" t="t" r="r" b="b"/>
            <a:pathLst>
              <a:path w="1924685" h="288289">
                <a:moveTo>
                  <a:pt x="1852256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3"/>
                </a:lnTo>
                <a:lnTo>
                  <a:pt x="5680" y="44046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1852256" y="287997"/>
                </a:lnTo>
                <a:lnTo>
                  <a:pt x="1880213" y="282317"/>
                </a:lnTo>
                <a:lnTo>
                  <a:pt x="1903110" y="266849"/>
                </a:lnTo>
                <a:lnTo>
                  <a:pt x="1918583" y="243956"/>
                </a:lnTo>
                <a:lnTo>
                  <a:pt x="1924265" y="216001"/>
                </a:lnTo>
                <a:lnTo>
                  <a:pt x="1924265" y="71996"/>
                </a:lnTo>
                <a:lnTo>
                  <a:pt x="1918583" y="44046"/>
                </a:lnTo>
                <a:lnTo>
                  <a:pt x="1903110" y="21153"/>
                </a:lnTo>
                <a:lnTo>
                  <a:pt x="1880213" y="5682"/>
                </a:lnTo>
                <a:lnTo>
                  <a:pt x="18522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C45CD1F2-B3C7-3B4A-B16D-47700751CF3B}"/>
              </a:ext>
            </a:extLst>
          </p:cNvPr>
          <p:cNvSpPr txBox="1"/>
          <p:nvPr/>
        </p:nvSpPr>
        <p:spPr>
          <a:xfrm>
            <a:off x="422974" y="319538"/>
            <a:ext cx="5212715" cy="14376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l’impact 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mutations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du</a:t>
            </a:r>
            <a:r>
              <a:rPr sz="1600" b="1" spc="-9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travail 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sur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l’emploi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conditions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 travail</a:t>
            </a:r>
            <a:r>
              <a:rPr sz="1600" b="1" spc="-7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gestion des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ressources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humaines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ses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nouveaux</a:t>
            </a:r>
            <a:r>
              <a:rPr sz="1300" b="1" spc="-6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enjeux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Times New Roman"/>
              <a:cs typeface="Times New Roman"/>
            </a:endParaRPr>
          </a:p>
          <a:p>
            <a:pPr marR="445134" algn="r">
              <a:lnSpc>
                <a:spcPct val="100000"/>
              </a:lnSpc>
              <a:spcBef>
                <a:spcPts val="5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Nouveaux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enjeux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2F0177A0-567C-7F4B-ACC6-D3971A08495C}"/>
              </a:ext>
            </a:extLst>
          </p:cNvPr>
          <p:cNvSpPr/>
          <p:nvPr/>
        </p:nvSpPr>
        <p:spPr>
          <a:xfrm>
            <a:off x="3731813" y="1528780"/>
            <a:ext cx="1924685" cy="288290"/>
          </a:xfrm>
          <a:custGeom>
            <a:avLst/>
            <a:gdLst/>
            <a:ahLst/>
            <a:cxnLst/>
            <a:rect l="l" t="t" r="r" b="b"/>
            <a:pathLst>
              <a:path w="1924685" h="288289">
                <a:moveTo>
                  <a:pt x="0" y="216001"/>
                </a:move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1852256" y="287997"/>
                </a:lnTo>
                <a:lnTo>
                  <a:pt x="1880213" y="282317"/>
                </a:lnTo>
                <a:lnTo>
                  <a:pt x="1903110" y="266849"/>
                </a:lnTo>
                <a:lnTo>
                  <a:pt x="1918583" y="243956"/>
                </a:lnTo>
                <a:lnTo>
                  <a:pt x="1924265" y="216001"/>
                </a:lnTo>
                <a:lnTo>
                  <a:pt x="1924265" y="71996"/>
                </a:lnTo>
                <a:lnTo>
                  <a:pt x="1918583" y="44046"/>
                </a:lnTo>
                <a:lnTo>
                  <a:pt x="1903110" y="21153"/>
                </a:lnTo>
                <a:lnTo>
                  <a:pt x="1880213" y="5682"/>
                </a:lnTo>
                <a:lnTo>
                  <a:pt x="1852256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3"/>
                </a:lnTo>
                <a:lnTo>
                  <a:pt x="5680" y="44046"/>
                </a:lnTo>
                <a:lnTo>
                  <a:pt x="0" y="71996"/>
                </a:lnTo>
                <a:lnTo>
                  <a:pt x="0" y="216001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23562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E25EFE88-F765-824B-BF82-F19842F9BE29}"/>
              </a:ext>
            </a:extLst>
          </p:cNvPr>
          <p:cNvSpPr/>
          <p:nvPr/>
        </p:nvSpPr>
        <p:spPr>
          <a:xfrm>
            <a:off x="3973614" y="1816786"/>
            <a:ext cx="12700" cy="57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95B97686-F9E7-1B44-9933-203981CDF7DE}"/>
              </a:ext>
            </a:extLst>
          </p:cNvPr>
          <p:cNvSpPr/>
          <p:nvPr/>
        </p:nvSpPr>
        <p:spPr>
          <a:xfrm>
            <a:off x="5401564" y="1816786"/>
            <a:ext cx="12700" cy="57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B32B5376-C1DB-4A4B-88ED-2AD4E5FA881E}"/>
              </a:ext>
            </a:extLst>
          </p:cNvPr>
          <p:cNvSpPr/>
          <p:nvPr/>
        </p:nvSpPr>
        <p:spPr>
          <a:xfrm>
            <a:off x="3973615" y="1748691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BDD6E35A-88F2-DB40-9F6A-6F902E3124E0}"/>
              </a:ext>
            </a:extLst>
          </p:cNvPr>
          <p:cNvSpPr/>
          <p:nvPr/>
        </p:nvSpPr>
        <p:spPr>
          <a:xfrm>
            <a:off x="3911321" y="196731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AC712C0F-6690-8D46-8D33-723172EBE3F5}"/>
              </a:ext>
            </a:extLst>
          </p:cNvPr>
          <p:cNvSpPr/>
          <p:nvPr/>
        </p:nvSpPr>
        <p:spPr>
          <a:xfrm>
            <a:off x="1438730" y="2579276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3291DB42-9483-E442-9A19-81E306CFFA70}"/>
              </a:ext>
            </a:extLst>
          </p:cNvPr>
          <p:cNvSpPr/>
          <p:nvPr/>
        </p:nvSpPr>
        <p:spPr>
          <a:xfrm>
            <a:off x="1376437" y="2797904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FC5EA41F-EE23-094E-9E44-5FC26B182658}"/>
              </a:ext>
            </a:extLst>
          </p:cNvPr>
          <p:cNvSpPr/>
          <p:nvPr/>
        </p:nvSpPr>
        <p:spPr>
          <a:xfrm>
            <a:off x="719998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44B30BA3-2BF5-CB4F-BB23-D1C965BA9F1E}"/>
              </a:ext>
            </a:extLst>
          </p:cNvPr>
          <p:cNvSpPr/>
          <p:nvPr/>
        </p:nvSpPr>
        <p:spPr>
          <a:xfrm>
            <a:off x="657705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0E22FBF4-D06F-0144-A71F-6300C8DA3496}"/>
              </a:ext>
            </a:extLst>
          </p:cNvPr>
          <p:cNvSpPr/>
          <p:nvPr/>
        </p:nvSpPr>
        <p:spPr>
          <a:xfrm>
            <a:off x="1589774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CFA8186B-9DBA-D046-81E2-25552019F105}"/>
              </a:ext>
            </a:extLst>
          </p:cNvPr>
          <p:cNvSpPr/>
          <p:nvPr/>
        </p:nvSpPr>
        <p:spPr>
          <a:xfrm>
            <a:off x="1527481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22311A3F-4A9D-904F-8943-79DB91301352}"/>
              </a:ext>
            </a:extLst>
          </p:cNvPr>
          <p:cNvSpPr/>
          <p:nvPr/>
        </p:nvSpPr>
        <p:spPr>
          <a:xfrm>
            <a:off x="2525725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EF6DB65B-2852-8940-9A64-E3017DBD72D5}"/>
              </a:ext>
            </a:extLst>
          </p:cNvPr>
          <p:cNvSpPr/>
          <p:nvPr/>
        </p:nvSpPr>
        <p:spPr>
          <a:xfrm>
            <a:off x="2463431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C764A45F-5878-244C-A376-4C94E07FAD8D}"/>
              </a:ext>
            </a:extLst>
          </p:cNvPr>
          <p:cNvSpPr/>
          <p:nvPr/>
        </p:nvSpPr>
        <p:spPr>
          <a:xfrm>
            <a:off x="3604582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17B35BF4-FB72-F64D-AC6C-0E278D7CC304}"/>
              </a:ext>
            </a:extLst>
          </p:cNvPr>
          <p:cNvSpPr/>
          <p:nvPr/>
        </p:nvSpPr>
        <p:spPr>
          <a:xfrm>
            <a:off x="3542289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D8565A96-2704-8C43-BD10-F8C3BC9B38FC}"/>
              </a:ext>
            </a:extLst>
          </p:cNvPr>
          <p:cNvSpPr/>
          <p:nvPr/>
        </p:nvSpPr>
        <p:spPr>
          <a:xfrm>
            <a:off x="4787491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E8D70038-797B-BD4B-96B5-7A15B713CC44}"/>
              </a:ext>
            </a:extLst>
          </p:cNvPr>
          <p:cNvSpPr/>
          <p:nvPr/>
        </p:nvSpPr>
        <p:spPr>
          <a:xfrm>
            <a:off x="4725197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EAD45D54-F49E-D646-9089-E9F3063BCEB4}"/>
              </a:ext>
            </a:extLst>
          </p:cNvPr>
          <p:cNvSpPr/>
          <p:nvPr/>
        </p:nvSpPr>
        <p:spPr>
          <a:xfrm>
            <a:off x="6105211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DC6508B2-650F-D843-8481-E108F8FE3FF5}"/>
              </a:ext>
            </a:extLst>
          </p:cNvPr>
          <p:cNvSpPr/>
          <p:nvPr/>
        </p:nvSpPr>
        <p:spPr>
          <a:xfrm>
            <a:off x="6042917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D01A44C1-C542-994D-A50E-0DCC773345D9}"/>
              </a:ext>
            </a:extLst>
          </p:cNvPr>
          <p:cNvSpPr/>
          <p:nvPr/>
        </p:nvSpPr>
        <p:spPr>
          <a:xfrm>
            <a:off x="4647483" y="2739856"/>
            <a:ext cx="0" cy="62865"/>
          </a:xfrm>
          <a:custGeom>
            <a:avLst/>
            <a:gdLst/>
            <a:ahLst/>
            <a:cxnLst/>
            <a:rect l="l" t="t" r="r" b="b"/>
            <a:pathLst>
              <a:path h="62864">
                <a:moveTo>
                  <a:pt x="0" y="0"/>
                </a:moveTo>
                <a:lnTo>
                  <a:pt x="0" y="6252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F9048D4B-20DC-FF45-9A50-1AFD5CC54430}"/>
              </a:ext>
            </a:extLst>
          </p:cNvPr>
          <p:cNvSpPr/>
          <p:nvPr/>
        </p:nvSpPr>
        <p:spPr>
          <a:xfrm>
            <a:off x="4585190" y="280145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529B3A23-BF2C-3549-A017-BE14972E5A57}"/>
              </a:ext>
            </a:extLst>
          </p:cNvPr>
          <p:cNvSpPr/>
          <p:nvPr/>
        </p:nvSpPr>
        <p:spPr>
          <a:xfrm>
            <a:off x="5407915" y="1748691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58D2048B-C7F9-AB44-A87D-EE193AF4DD5D}"/>
              </a:ext>
            </a:extLst>
          </p:cNvPr>
          <p:cNvSpPr/>
          <p:nvPr/>
        </p:nvSpPr>
        <p:spPr>
          <a:xfrm>
            <a:off x="5345621" y="196731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FD082AB3-B3B9-8A44-92A1-28B14D0F1E3E}"/>
              </a:ext>
            </a:extLst>
          </p:cNvPr>
          <p:cNvSpPr/>
          <p:nvPr/>
        </p:nvSpPr>
        <p:spPr>
          <a:xfrm>
            <a:off x="3979965" y="2570768"/>
            <a:ext cx="1428115" cy="163195"/>
          </a:xfrm>
          <a:custGeom>
            <a:avLst/>
            <a:gdLst/>
            <a:ahLst/>
            <a:cxnLst/>
            <a:rect l="l" t="t" r="r" b="b"/>
            <a:pathLst>
              <a:path w="1428114" h="163194">
                <a:moveTo>
                  <a:pt x="0" y="0"/>
                </a:moveTo>
                <a:lnTo>
                  <a:pt x="0" y="162737"/>
                </a:lnTo>
                <a:lnTo>
                  <a:pt x="1427949" y="162737"/>
                </a:lnTo>
                <a:lnTo>
                  <a:pt x="142794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BAFEAAE8-6588-FC4A-BB8F-182EBD8BB093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3170D869-51B7-1F46-A12D-9AF77BE98688}"/>
              </a:ext>
            </a:extLst>
          </p:cNvPr>
          <p:cNvSpPr/>
          <p:nvPr/>
        </p:nvSpPr>
        <p:spPr>
          <a:xfrm>
            <a:off x="360000" y="3504687"/>
            <a:ext cx="720090" cy="648335"/>
          </a:xfrm>
          <a:custGeom>
            <a:avLst/>
            <a:gdLst/>
            <a:ahLst/>
            <a:cxnLst/>
            <a:rect l="l" t="t" r="r" b="b"/>
            <a:pathLst>
              <a:path w="720090" h="648335">
                <a:moveTo>
                  <a:pt x="64799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647992" y="647992"/>
                </a:lnTo>
                <a:lnTo>
                  <a:pt x="675954" y="642311"/>
                </a:lnTo>
                <a:lnTo>
                  <a:pt x="698850" y="626843"/>
                </a:lnTo>
                <a:lnTo>
                  <a:pt x="714320" y="603950"/>
                </a:lnTo>
                <a:lnTo>
                  <a:pt x="720001" y="575995"/>
                </a:lnTo>
                <a:lnTo>
                  <a:pt x="720001" y="71996"/>
                </a:lnTo>
                <a:lnTo>
                  <a:pt x="714320" y="44041"/>
                </a:lnTo>
                <a:lnTo>
                  <a:pt x="698850" y="21148"/>
                </a:lnTo>
                <a:lnTo>
                  <a:pt x="675954" y="5680"/>
                </a:lnTo>
                <a:lnTo>
                  <a:pt x="64799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A889B40B-F98D-9740-A206-DDBE2ABF13BC}"/>
              </a:ext>
            </a:extLst>
          </p:cNvPr>
          <p:cNvSpPr txBox="1"/>
          <p:nvPr/>
        </p:nvSpPr>
        <p:spPr>
          <a:xfrm>
            <a:off x="463660" y="3735209"/>
            <a:ext cx="5124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Recruter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5F1E0EF8-9C44-A046-8A54-9452643F9C3A}"/>
              </a:ext>
            </a:extLst>
          </p:cNvPr>
          <p:cNvSpPr/>
          <p:nvPr/>
        </p:nvSpPr>
        <p:spPr>
          <a:xfrm>
            <a:off x="1229772" y="3504687"/>
            <a:ext cx="720090" cy="648335"/>
          </a:xfrm>
          <a:custGeom>
            <a:avLst/>
            <a:gdLst/>
            <a:ahLst/>
            <a:cxnLst/>
            <a:rect l="l" t="t" r="r" b="b"/>
            <a:pathLst>
              <a:path w="720089" h="648335">
                <a:moveTo>
                  <a:pt x="648004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648004" y="647992"/>
                </a:lnTo>
                <a:lnTo>
                  <a:pt x="675959" y="642311"/>
                </a:lnTo>
                <a:lnTo>
                  <a:pt x="698852" y="626843"/>
                </a:lnTo>
                <a:lnTo>
                  <a:pt x="714320" y="603950"/>
                </a:lnTo>
                <a:lnTo>
                  <a:pt x="720001" y="575995"/>
                </a:lnTo>
                <a:lnTo>
                  <a:pt x="720001" y="71996"/>
                </a:lnTo>
                <a:lnTo>
                  <a:pt x="714320" y="44041"/>
                </a:lnTo>
                <a:lnTo>
                  <a:pt x="698852" y="21148"/>
                </a:lnTo>
                <a:lnTo>
                  <a:pt x="675959" y="5680"/>
                </a:lnTo>
                <a:lnTo>
                  <a:pt x="648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7D80C0DC-C294-604F-9A9E-FBCDCFAE0BA7}"/>
              </a:ext>
            </a:extLst>
          </p:cNvPr>
          <p:cNvSpPr txBox="1"/>
          <p:nvPr/>
        </p:nvSpPr>
        <p:spPr>
          <a:xfrm>
            <a:off x="1372314" y="3735209"/>
            <a:ext cx="4349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Former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9A95AC0E-8499-8346-94F9-E788A6EA5708}"/>
              </a:ext>
            </a:extLst>
          </p:cNvPr>
          <p:cNvSpPr/>
          <p:nvPr/>
        </p:nvSpPr>
        <p:spPr>
          <a:xfrm>
            <a:off x="2099551" y="3504687"/>
            <a:ext cx="840740" cy="648335"/>
          </a:xfrm>
          <a:custGeom>
            <a:avLst/>
            <a:gdLst/>
            <a:ahLst/>
            <a:cxnLst/>
            <a:rect l="l" t="t" r="r" b="b"/>
            <a:pathLst>
              <a:path w="840739" h="648335">
                <a:moveTo>
                  <a:pt x="76838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768388" y="647992"/>
                </a:lnTo>
                <a:lnTo>
                  <a:pt x="796343" y="642311"/>
                </a:lnTo>
                <a:lnTo>
                  <a:pt x="819235" y="626843"/>
                </a:lnTo>
                <a:lnTo>
                  <a:pt x="834703" y="603950"/>
                </a:lnTo>
                <a:lnTo>
                  <a:pt x="840384" y="575995"/>
                </a:lnTo>
                <a:lnTo>
                  <a:pt x="840384" y="71996"/>
                </a:lnTo>
                <a:lnTo>
                  <a:pt x="834703" y="44041"/>
                </a:lnTo>
                <a:lnTo>
                  <a:pt x="819235" y="21148"/>
                </a:lnTo>
                <a:lnTo>
                  <a:pt x="796343" y="5680"/>
                </a:lnTo>
                <a:lnTo>
                  <a:pt x="76838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51E6BFB7-E837-9941-B93D-C8AFF78513FE}"/>
              </a:ext>
            </a:extLst>
          </p:cNvPr>
          <p:cNvSpPr txBox="1"/>
          <p:nvPr/>
        </p:nvSpPr>
        <p:spPr>
          <a:xfrm>
            <a:off x="2217977" y="3582809"/>
            <a:ext cx="5975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Favoriser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mobilité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A00951F6-7F6C-3249-8063-E1F0ECFCA04E}"/>
              </a:ext>
            </a:extLst>
          </p:cNvPr>
          <p:cNvSpPr/>
          <p:nvPr/>
        </p:nvSpPr>
        <p:spPr>
          <a:xfrm>
            <a:off x="3089713" y="3504687"/>
            <a:ext cx="1044575" cy="648335"/>
          </a:xfrm>
          <a:custGeom>
            <a:avLst/>
            <a:gdLst/>
            <a:ahLst/>
            <a:cxnLst/>
            <a:rect l="l" t="t" r="r" b="b"/>
            <a:pathLst>
              <a:path w="1044575" h="648335">
                <a:moveTo>
                  <a:pt x="97200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972007" y="647992"/>
                </a:lnTo>
                <a:lnTo>
                  <a:pt x="999962" y="642311"/>
                </a:lnTo>
                <a:lnTo>
                  <a:pt x="1022854" y="626843"/>
                </a:lnTo>
                <a:lnTo>
                  <a:pt x="1038322" y="603950"/>
                </a:lnTo>
                <a:lnTo>
                  <a:pt x="1044003" y="575995"/>
                </a:lnTo>
                <a:lnTo>
                  <a:pt x="1044003" y="71996"/>
                </a:lnTo>
                <a:lnTo>
                  <a:pt x="1038322" y="44041"/>
                </a:lnTo>
                <a:lnTo>
                  <a:pt x="1022854" y="21148"/>
                </a:lnTo>
                <a:lnTo>
                  <a:pt x="999962" y="5680"/>
                </a:lnTo>
                <a:lnTo>
                  <a:pt x="97200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94D97579-CE9D-5E43-9C8F-5A439A73BACB}"/>
              </a:ext>
            </a:extLst>
          </p:cNvPr>
          <p:cNvSpPr txBox="1"/>
          <p:nvPr/>
        </p:nvSpPr>
        <p:spPr>
          <a:xfrm>
            <a:off x="3168569" y="3582809"/>
            <a:ext cx="88011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Favoriser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communication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B755492D-D877-D142-B8D3-1C6366C8F646}"/>
              </a:ext>
            </a:extLst>
          </p:cNvPr>
          <p:cNvSpPr/>
          <p:nvPr/>
        </p:nvSpPr>
        <p:spPr>
          <a:xfrm>
            <a:off x="4283490" y="3504687"/>
            <a:ext cx="1008380" cy="648335"/>
          </a:xfrm>
          <a:custGeom>
            <a:avLst/>
            <a:gdLst/>
            <a:ahLst/>
            <a:cxnLst/>
            <a:rect l="l" t="t" r="r" b="b"/>
            <a:pathLst>
              <a:path w="1008379" h="648335">
                <a:moveTo>
                  <a:pt x="93599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935990" y="647992"/>
                </a:lnTo>
                <a:lnTo>
                  <a:pt x="963947" y="642311"/>
                </a:lnTo>
                <a:lnTo>
                  <a:pt x="986843" y="626843"/>
                </a:lnTo>
                <a:lnTo>
                  <a:pt x="1002316" y="603950"/>
                </a:lnTo>
                <a:lnTo>
                  <a:pt x="1007999" y="575995"/>
                </a:lnTo>
                <a:lnTo>
                  <a:pt x="1007999" y="71996"/>
                </a:lnTo>
                <a:lnTo>
                  <a:pt x="1002316" y="44041"/>
                </a:lnTo>
                <a:lnTo>
                  <a:pt x="986843" y="21148"/>
                </a:lnTo>
                <a:lnTo>
                  <a:pt x="963947" y="5680"/>
                </a:lnTo>
                <a:lnTo>
                  <a:pt x="93599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D396DEEF-4BBA-B649-86E2-6E710F069CEB}"/>
              </a:ext>
            </a:extLst>
          </p:cNvPr>
          <p:cNvSpPr txBox="1"/>
          <p:nvPr/>
        </p:nvSpPr>
        <p:spPr>
          <a:xfrm>
            <a:off x="4420873" y="3582809"/>
            <a:ext cx="7245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Respecter  la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législation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200EB0E6-CE9A-CA43-A2A6-51C99C6B7DBD}"/>
              </a:ext>
            </a:extLst>
          </p:cNvPr>
          <p:cNvSpPr/>
          <p:nvPr/>
        </p:nvSpPr>
        <p:spPr>
          <a:xfrm>
            <a:off x="5441264" y="3504687"/>
            <a:ext cx="1328420" cy="648335"/>
          </a:xfrm>
          <a:custGeom>
            <a:avLst/>
            <a:gdLst/>
            <a:ahLst/>
            <a:cxnLst/>
            <a:rect l="l" t="t" r="r" b="b"/>
            <a:pathLst>
              <a:path w="1328420" h="648335">
                <a:moveTo>
                  <a:pt x="1255890" y="0"/>
                </a:move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2" y="603950"/>
                </a:lnTo>
                <a:lnTo>
                  <a:pt x="21155" y="626843"/>
                </a:lnTo>
                <a:lnTo>
                  <a:pt x="44051" y="642311"/>
                </a:lnTo>
                <a:lnTo>
                  <a:pt x="72009" y="647992"/>
                </a:lnTo>
                <a:lnTo>
                  <a:pt x="1255890" y="647992"/>
                </a:lnTo>
                <a:lnTo>
                  <a:pt x="1283847" y="642311"/>
                </a:lnTo>
                <a:lnTo>
                  <a:pt x="1306744" y="626843"/>
                </a:lnTo>
                <a:lnTo>
                  <a:pt x="1322216" y="603950"/>
                </a:lnTo>
                <a:lnTo>
                  <a:pt x="1327899" y="575995"/>
                </a:lnTo>
                <a:lnTo>
                  <a:pt x="1327899" y="71996"/>
                </a:lnTo>
                <a:lnTo>
                  <a:pt x="1322216" y="44041"/>
                </a:lnTo>
                <a:lnTo>
                  <a:pt x="1306744" y="21148"/>
                </a:lnTo>
                <a:lnTo>
                  <a:pt x="1283847" y="5680"/>
                </a:lnTo>
                <a:lnTo>
                  <a:pt x="125589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278B0B40-24C1-AE43-A33C-DDD62455B16E}"/>
              </a:ext>
            </a:extLst>
          </p:cNvPr>
          <p:cNvSpPr txBox="1"/>
          <p:nvPr/>
        </p:nvSpPr>
        <p:spPr>
          <a:xfrm>
            <a:off x="5553967" y="3582809"/>
            <a:ext cx="109093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Gérer 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administrativement  le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personnel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6081FFFE-277D-4348-81F1-B0509FE77E35}"/>
              </a:ext>
            </a:extLst>
          </p:cNvPr>
          <p:cNvSpPr/>
          <p:nvPr/>
        </p:nvSpPr>
        <p:spPr>
          <a:xfrm>
            <a:off x="838729" y="2034310"/>
            <a:ext cx="1200150" cy="648335"/>
          </a:xfrm>
          <a:custGeom>
            <a:avLst/>
            <a:gdLst/>
            <a:ahLst/>
            <a:cxnLst/>
            <a:rect l="l" t="t" r="r" b="b"/>
            <a:pathLst>
              <a:path w="1200150" h="648335">
                <a:moveTo>
                  <a:pt x="1128001" y="0"/>
                </a:move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1" y="603950"/>
                </a:lnTo>
                <a:lnTo>
                  <a:pt x="21150" y="626843"/>
                </a:lnTo>
                <a:lnTo>
                  <a:pt x="44046" y="642311"/>
                </a:lnTo>
                <a:lnTo>
                  <a:pt x="72009" y="647992"/>
                </a:lnTo>
                <a:lnTo>
                  <a:pt x="1128001" y="647992"/>
                </a:lnTo>
                <a:lnTo>
                  <a:pt x="1155956" y="642311"/>
                </a:lnTo>
                <a:lnTo>
                  <a:pt x="1178848" y="626843"/>
                </a:lnTo>
                <a:lnTo>
                  <a:pt x="1194316" y="603950"/>
                </a:lnTo>
                <a:lnTo>
                  <a:pt x="1199997" y="575995"/>
                </a:lnTo>
                <a:lnTo>
                  <a:pt x="1199997" y="71996"/>
                </a:lnTo>
                <a:lnTo>
                  <a:pt x="1194316" y="44041"/>
                </a:lnTo>
                <a:lnTo>
                  <a:pt x="1178848" y="21148"/>
                </a:lnTo>
                <a:lnTo>
                  <a:pt x="1155956" y="5680"/>
                </a:lnTo>
                <a:lnTo>
                  <a:pt x="11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3C920AC4-93A9-5346-96C2-74D4511C4FCD}"/>
              </a:ext>
            </a:extLst>
          </p:cNvPr>
          <p:cNvSpPr txBox="1"/>
          <p:nvPr/>
        </p:nvSpPr>
        <p:spPr>
          <a:xfrm>
            <a:off x="1021970" y="2188638"/>
            <a:ext cx="8229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414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5B69980D-0CC3-E046-879F-23D36274A604}"/>
              </a:ext>
            </a:extLst>
          </p:cNvPr>
          <p:cNvSpPr/>
          <p:nvPr/>
        </p:nvSpPr>
        <p:spPr>
          <a:xfrm>
            <a:off x="3379965" y="2034310"/>
            <a:ext cx="1200150" cy="648335"/>
          </a:xfrm>
          <a:custGeom>
            <a:avLst/>
            <a:gdLst/>
            <a:ahLst/>
            <a:cxnLst/>
            <a:rect l="l" t="t" r="r" b="b"/>
            <a:pathLst>
              <a:path w="1200150" h="648335">
                <a:moveTo>
                  <a:pt x="112800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1128001" y="647992"/>
                </a:lnTo>
                <a:lnTo>
                  <a:pt x="1155958" y="642311"/>
                </a:lnTo>
                <a:lnTo>
                  <a:pt x="1178855" y="626843"/>
                </a:lnTo>
                <a:lnTo>
                  <a:pt x="1194327" y="603950"/>
                </a:lnTo>
                <a:lnTo>
                  <a:pt x="1200010" y="575995"/>
                </a:lnTo>
                <a:lnTo>
                  <a:pt x="1200010" y="71996"/>
                </a:lnTo>
                <a:lnTo>
                  <a:pt x="1194327" y="44041"/>
                </a:lnTo>
                <a:lnTo>
                  <a:pt x="1178855" y="21148"/>
                </a:lnTo>
                <a:lnTo>
                  <a:pt x="1155958" y="5680"/>
                </a:lnTo>
                <a:lnTo>
                  <a:pt x="11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9E549904-6682-B24D-A664-5408480C17B5}"/>
              </a:ext>
            </a:extLst>
          </p:cNvPr>
          <p:cNvSpPr txBox="1"/>
          <p:nvPr/>
        </p:nvSpPr>
        <p:spPr>
          <a:xfrm>
            <a:off x="3537408" y="2188638"/>
            <a:ext cx="8750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7160" marR="5080" indent="-125095">
              <a:lnSpc>
                <a:spcPct val="100000"/>
              </a:lnSpc>
              <a:spcBef>
                <a:spcPts val="100"/>
              </a:spcBef>
            </a:pP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ransformation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numérique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839CEAE5-9E1E-9446-BF6D-5ABE0B0D552C}"/>
              </a:ext>
            </a:extLst>
          </p:cNvPr>
          <p:cNvSpPr/>
          <p:nvPr/>
        </p:nvSpPr>
        <p:spPr>
          <a:xfrm>
            <a:off x="4700771" y="2034310"/>
            <a:ext cx="1387475" cy="648335"/>
          </a:xfrm>
          <a:custGeom>
            <a:avLst/>
            <a:gdLst/>
            <a:ahLst/>
            <a:cxnLst/>
            <a:rect l="l" t="t" r="r" b="b"/>
            <a:pathLst>
              <a:path w="1387475" h="648335">
                <a:moveTo>
                  <a:pt x="131514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1315148" y="647992"/>
                </a:lnTo>
                <a:lnTo>
                  <a:pt x="1343103" y="642311"/>
                </a:lnTo>
                <a:lnTo>
                  <a:pt x="1365996" y="626843"/>
                </a:lnTo>
                <a:lnTo>
                  <a:pt x="1381463" y="603950"/>
                </a:lnTo>
                <a:lnTo>
                  <a:pt x="1387144" y="575995"/>
                </a:lnTo>
                <a:lnTo>
                  <a:pt x="1387144" y="71996"/>
                </a:lnTo>
                <a:lnTo>
                  <a:pt x="1381463" y="44041"/>
                </a:lnTo>
                <a:lnTo>
                  <a:pt x="1365996" y="21148"/>
                </a:lnTo>
                <a:lnTo>
                  <a:pt x="1343103" y="5680"/>
                </a:lnTo>
                <a:lnTo>
                  <a:pt x="131514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27535C42-9934-D444-9CC9-66176FFBF39C}"/>
              </a:ext>
            </a:extLst>
          </p:cNvPr>
          <p:cNvSpPr txBox="1"/>
          <p:nvPr/>
        </p:nvSpPr>
        <p:spPr>
          <a:xfrm>
            <a:off x="4746222" y="2112438"/>
            <a:ext cx="12890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306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Nouvelles  attentes des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nouvelles</a:t>
            </a:r>
            <a:endParaRPr sz="1000">
              <a:latin typeface="Arial"/>
              <a:cs typeface="Arial"/>
            </a:endParaRPr>
          </a:p>
          <a:p>
            <a:pPr marL="312420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générations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16ED4E55-75B2-3C42-8FB0-7B346DB9C312}"/>
              </a:ext>
            </a:extLst>
          </p:cNvPr>
          <p:cNvSpPr/>
          <p:nvPr/>
        </p:nvSpPr>
        <p:spPr>
          <a:xfrm>
            <a:off x="360000" y="2864889"/>
            <a:ext cx="6408420" cy="457200"/>
          </a:xfrm>
          <a:custGeom>
            <a:avLst/>
            <a:gdLst/>
            <a:ahLst/>
            <a:cxnLst/>
            <a:rect l="l" t="t" r="r" b="b"/>
            <a:pathLst>
              <a:path w="6408420" h="457200">
                <a:moveTo>
                  <a:pt x="6335991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385203"/>
                </a:lnTo>
                <a:lnTo>
                  <a:pt x="5680" y="413158"/>
                </a:lnTo>
                <a:lnTo>
                  <a:pt x="21148" y="436051"/>
                </a:lnTo>
                <a:lnTo>
                  <a:pt x="44041" y="451519"/>
                </a:lnTo>
                <a:lnTo>
                  <a:pt x="71996" y="457200"/>
                </a:lnTo>
                <a:lnTo>
                  <a:pt x="6335991" y="457200"/>
                </a:lnTo>
                <a:lnTo>
                  <a:pt x="6363954" y="451519"/>
                </a:lnTo>
                <a:lnTo>
                  <a:pt x="6386850" y="436051"/>
                </a:lnTo>
                <a:lnTo>
                  <a:pt x="6402319" y="413158"/>
                </a:lnTo>
                <a:lnTo>
                  <a:pt x="6408000" y="385203"/>
                </a:lnTo>
                <a:lnTo>
                  <a:pt x="6408000" y="72009"/>
                </a:lnTo>
                <a:lnTo>
                  <a:pt x="6402319" y="44051"/>
                </a:lnTo>
                <a:lnTo>
                  <a:pt x="6386850" y="21155"/>
                </a:lnTo>
                <a:lnTo>
                  <a:pt x="6363954" y="5682"/>
                </a:lnTo>
                <a:lnTo>
                  <a:pt x="633599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CCAC03CF-EDAC-9E44-A0A8-F3912A0A8351}"/>
              </a:ext>
            </a:extLst>
          </p:cNvPr>
          <p:cNvSpPr txBox="1"/>
          <p:nvPr/>
        </p:nvSpPr>
        <p:spPr>
          <a:xfrm>
            <a:off x="1589578" y="2900277"/>
            <a:ext cx="3937635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0390" marR="5080" indent="-568325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GRH :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mobiliser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ressources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humaines pour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atteindre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objectifs prévus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et créer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5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valeur</a:t>
            </a:r>
            <a:endParaRPr sz="1150">
              <a:latin typeface="Arial"/>
              <a:cs typeface="Arial"/>
            </a:endParaRPr>
          </a:p>
        </p:txBody>
      </p:sp>
      <p:sp>
        <p:nvSpPr>
          <p:cNvPr id="46" name="object 46">
            <a:extLst>
              <a:ext uri="{FF2B5EF4-FFF2-40B4-BE49-F238E27FC236}">
                <a16:creationId xmlns:a16="http://schemas.microsoft.com/office/drawing/2014/main" id="{37CAED8C-35C2-E14E-B93E-1D6ABA952FAA}"/>
              </a:ext>
            </a:extLst>
          </p:cNvPr>
          <p:cNvSpPr/>
          <p:nvPr/>
        </p:nvSpPr>
        <p:spPr>
          <a:xfrm>
            <a:off x="3731813" y="1528780"/>
            <a:ext cx="1924685" cy="288290"/>
          </a:xfrm>
          <a:custGeom>
            <a:avLst/>
            <a:gdLst/>
            <a:ahLst/>
            <a:cxnLst/>
            <a:rect l="l" t="t" r="r" b="b"/>
            <a:pathLst>
              <a:path w="1924685" h="288289">
                <a:moveTo>
                  <a:pt x="1852256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3"/>
                </a:lnTo>
                <a:lnTo>
                  <a:pt x="5680" y="44046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1852256" y="287997"/>
                </a:lnTo>
                <a:lnTo>
                  <a:pt x="1880213" y="282317"/>
                </a:lnTo>
                <a:lnTo>
                  <a:pt x="1903110" y="266849"/>
                </a:lnTo>
                <a:lnTo>
                  <a:pt x="1918583" y="243956"/>
                </a:lnTo>
                <a:lnTo>
                  <a:pt x="1924265" y="216001"/>
                </a:lnTo>
                <a:lnTo>
                  <a:pt x="1924265" y="71996"/>
                </a:lnTo>
                <a:lnTo>
                  <a:pt x="1918583" y="44046"/>
                </a:lnTo>
                <a:lnTo>
                  <a:pt x="1903110" y="21153"/>
                </a:lnTo>
                <a:lnTo>
                  <a:pt x="1880213" y="5682"/>
                </a:lnTo>
                <a:lnTo>
                  <a:pt x="18522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>
            <a:extLst>
              <a:ext uri="{FF2B5EF4-FFF2-40B4-BE49-F238E27FC236}">
                <a16:creationId xmlns:a16="http://schemas.microsoft.com/office/drawing/2014/main" id="{19AA3C9D-A0AA-D44E-8CF5-469795ACBD6D}"/>
              </a:ext>
            </a:extLst>
          </p:cNvPr>
          <p:cNvSpPr txBox="1"/>
          <p:nvPr/>
        </p:nvSpPr>
        <p:spPr>
          <a:xfrm>
            <a:off x="422974" y="319538"/>
            <a:ext cx="5212715" cy="14376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l’impact 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mutations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du</a:t>
            </a:r>
            <a:r>
              <a:rPr sz="1600" b="1" spc="-9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travail 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sur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l’emploi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conditions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 travail</a:t>
            </a:r>
            <a:r>
              <a:rPr sz="1600" b="1" spc="-7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gestion des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ressources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humaines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ses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nouveaux</a:t>
            </a:r>
            <a:r>
              <a:rPr sz="1300" b="1" spc="-6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enjeux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Times New Roman"/>
              <a:cs typeface="Times New Roman"/>
            </a:endParaRPr>
          </a:p>
          <a:p>
            <a:pPr marR="445134" algn="r">
              <a:lnSpc>
                <a:spcPct val="100000"/>
              </a:lnSpc>
              <a:spcBef>
                <a:spcPts val="5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Nouveaux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enjeux</a:t>
            </a:r>
            <a:endParaRPr sz="1000">
              <a:latin typeface="Arial"/>
              <a:cs typeface="Arial"/>
            </a:endParaRPr>
          </a:p>
        </p:txBody>
      </p:sp>
      <p:sp>
        <p:nvSpPr>
          <p:cNvPr id="48" name="object 48">
            <a:extLst>
              <a:ext uri="{FF2B5EF4-FFF2-40B4-BE49-F238E27FC236}">
                <a16:creationId xmlns:a16="http://schemas.microsoft.com/office/drawing/2014/main" id="{B666D4F8-9EC5-5049-96CB-02590B75AF1F}"/>
              </a:ext>
            </a:extLst>
          </p:cNvPr>
          <p:cNvSpPr/>
          <p:nvPr/>
        </p:nvSpPr>
        <p:spPr>
          <a:xfrm>
            <a:off x="3731813" y="1528780"/>
            <a:ext cx="1924685" cy="288290"/>
          </a:xfrm>
          <a:custGeom>
            <a:avLst/>
            <a:gdLst/>
            <a:ahLst/>
            <a:cxnLst/>
            <a:rect l="l" t="t" r="r" b="b"/>
            <a:pathLst>
              <a:path w="1924685" h="288289">
                <a:moveTo>
                  <a:pt x="0" y="216001"/>
                </a:move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1852256" y="287997"/>
                </a:lnTo>
                <a:lnTo>
                  <a:pt x="1880213" y="282317"/>
                </a:lnTo>
                <a:lnTo>
                  <a:pt x="1903110" y="266849"/>
                </a:lnTo>
                <a:lnTo>
                  <a:pt x="1918583" y="243956"/>
                </a:lnTo>
                <a:lnTo>
                  <a:pt x="1924265" y="216001"/>
                </a:lnTo>
                <a:lnTo>
                  <a:pt x="1924265" y="71996"/>
                </a:lnTo>
                <a:lnTo>
                  <a:pt x="1918583" y="44046"/>
                </a:lnTo>
                <a:lnTo>
                  <a:pt x="1903110" y="21153"/>
                </a:lnTo>
                <a:lnTo>
                  <a:pt x="1880213" y="5682"/>
                </a:lnTo>
                <a:lnTo>
                  <a:pt x="1852256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3"/>
                </a:lnTo>
                <a:lnTo>
                  <a:pt x="5680" y="44046"/>
                </a:lnTo>
                <a:lnTo>
                  <a:pt x="0" y="71996"/>
                </a:lnTo>
                <a:lnTo>
                  <a:pt x="0" y="216001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01210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1FD70B6A-5E84-1946-9AE7-3B1BF6DB1239}"/>
              </a:ext>
            </a:extLst>
          </p:cNvPr>
          <p:cNvSpPr/>
          <p:nvPr/>
        </p:nvSpPr>
        <p:spPr>
          <a:xfrm>
            <a:off x="3973614" y="1816786"/>
            <a:ext cx="12700" cy="57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639926EF-E555-B043-9A62-CE965DD9FA55}"/>
              </a:ext>
            </a:extLst>
          </p:cNvPr>
          <p:cNvSpPr/>
          <p:nvPr/>
        </p:nvSpPr>
        <p:spPr>
          <a:xfrm>
            <a:off x="5401564" y="1816786"/>
            <a:ext cx="12700" cy="57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2EFCB62C-A36A-9B43-917E-3562CF244AFA}"/>
              </a:ext>
            </a:extLst>
          </p:cNvPr>
          <p:cNvSpPr/>
          <p:nvPr/>
        </p:nvSpPr>
        <p:spPr>
          <a:xfrm>
            <a:off x="3973615" y="1748691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B03AD153-C686-204F-BFFE-6C602D79A402}"/>
              </a:ext>
            </a:extLst>
          </p:cNvPr>
          <p:cNvSpPr/>
          <p:nvPr/>
        </p:nvSpPr>
        <p:spPr>
          <a:xfrm>
            <a:off x="3911321" y="196731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CF24B703-422D-4647-A46A-89152804F1F0}"/>
              </a:ext>
            </a:extLst>
          </p:cNvPr>
          <p:cNvSpPr/>
          <p:nvPr/>
        </p:nvSpPr>
        <p:spPr>
          <a:xfrm>
            <a:off x="1438730" y="2579276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55E14DF9-8F84-5C4E-81FE-7D2E67179AE5}"/>
              </a:ext>
            </a:extLst>
          </p:cNvPr>
          <p:cNvSpPr/>
          <p:nvPr/>
        </p:nvSpPr>
        <p:spPr>
          <a:xfrm>
            <a:off x="1376437" y="2797904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FE63835E-71A8-B54C-A9AA-2762BB94535E}"/>
              </a:ext>
            </a:extLst>
          </p:cNvPr>
          <p:cNvSpPr/>
          <p:nvPr/>
        </p:nvSpPr>
        <p:spPr>
          <a:xfrm>
            <a:off x="719998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86BA6683-87CC-974C-A71C-A4B8B1293D50}"/>
              </a:ext>
            </a:extLst>
          </p:cNvPr>
          <p:cNvSpPr/>
          <p:nvPr/>
        </p:nvSpPr>
        <p:spPr>
          <a:xfrm>
            <a:off x="657705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F8091721-AC70-5E41-AACB-B08A7F59ABED}"/>
              </a:ext>
            </a:extLst>
          </p:cNvPr>
          <p:cNvSpPr/>
          <p:nvPr/>
        </p:nvSpPr>
        <p:spPr>
          <a:xfrm>
            <a:off x="1589774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7D6A7BD4-0829-6F4A-8669-842B8F326CC6}"/>
              </a:ext>
            </a:extLst>
          </p:cNvPr>
          <p:cNvSpPr/>
          <p:nvPr/>
        </p:nvSpPr>
        <p:spPr>
          <a:xfrm>
            <a:off x="1527481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333A11C6-1735-994C-B0D8-10AF0D953B2D}"/>
              </a:ext>
            </a:extLst>
          </p:cNvPr>
          <p:cNvSpPr/>
          <p:nvPr/>
        </p:nvSpPr>
        <p:spPr>
          <a:xfrm>
            <a:off x="2525725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D1888A5B-B367-4B4C-B351-0BB57837CB28}"/>
              </a:ext>
            </a:extLst>
          </p:cNvPr>
          <p:cNvSpPr/>
          <p:nvPr/>
        </p:nvSpPr>
        <p:spPr>
          <a:xfrm>
            <a:off x="2463431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416D2803-290C-AE47-B341-4775930E3F8E}"/>
              </a:ext>
            </a:extLst>
          </p:cNvPr>
          <p:cNvSpPr/>
          <p:nvPr/>
        </p:nvSpPr>
        <p:spPr>
          <a:xfrm>
            <a:off x="3604582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0AB7F8E9-8E47-FE45-BB39-97BBFED31363}"/>
              </a:ext>
            </a:extLst>
          </p:cNvPr>
          <p:cNvSpPr/>
          <p:nvPr/>
        </p:nvSpPr>
        <p:spPr>
          <a:xfrm>
            <a:off x="3542289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DD9276E0-9A85-B246-84DB-DA1190493BD3}"/>
              </a:ext>
            </a:extLst>
          </p:cNvPr>
          <p:cNvSpPr/>
          <p:nvPr/>
        </p:nvSpPr>
        <p:spPr>
          <a:xfrm>
            <a:off x="4787491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3B34AEB5-ED3E-474C-ACB7-B5C82CFD4939}"/>
              </a:ext>
            </a:extLst>
          </p:cNvPr>
          <p:cNvSpPr/>
          <p:nvPr/>
        </p:nvSpPr>
        <p:spPr>
          <a:xfrm>
            <a:off x="4725197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229CC6FF-28E0-1542-871C-FBD11B4C648B}"/>
              </a:ext>
            </a:extLst>
          </p:cNvPr>
          <p:cNvSpPr/>
          <p:nvPr/>
        </p:nvSpPr>
        <p:spPr>
          <a:xfrm>
            <a:off x="6105211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7FC0AE46-3CCA-DB4C-925A-75880FCF0AD1}"/>
              </a:ext>
            </a:extLst>
          </p:cNvPr>
          <p:cNvSpPr/>
          <p:nvPr/>
        </p:nvSpPr>
        <p:spPr>
          <a:xfrm>
            <a:off x="6042917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93BBD02B-AD22-3741-93C4-F7215C9F83DA}"/>
              </a:ext>
            </a:extLst>
          </p:cNvPr>
          <p:cNvSpPr/>
          <p:nvPr/>
        </p:nvSpPr>
        <p:spPr>
          <a:xfrm>
            <a:off x="4647483" y="2739856"/>
            <a:ext cx="0" cy="62865"/>
          </a:xfrm>
          <a:custGeom>
            <a:avLst/>
            <a:gdLst/>
            <a:ahLst/>
            <a:cxnLst/>
            <a:rect l="l" t="t" r="r" b="b"/>
            <a:pathLst>
              <a:path h="62864">
                <a:moveTo>
                  <a:pt x="0" y="0"/>
                </a:moveTo>
                <a:lnTo>
                  <a:pt x="0" y="6252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72B2964E-ECB8-8D40-94A9-218E145D9C38}"/>
              </a:ext>
            </a:extLst>
          </p:cNvPr>
          <p:cNvSpPr/>
          <p:nvPr/>
        </p:nvSpPr>
        <p:spPr>
          <a:xfrm>
            <a:off x="4585190" y="280145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C85DBD13-2B77-0140-98E8-DBBC02A62154}"/>
              </a:ext>
            </a:extLst>
          </p:cNvPr>
          <p:cNvSpPr/>
          <p:nvPr/>
        </p:nvSpPr>
        <p:spPr>
          <a:xfrm>
            <a:off x="5407915" y="1748691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21699164-0643-4F4B-86AB-1DF79D5B1AD4}"/>
              </a:ext>
            </a:extLst>
          </p:cNvPr>
          <p:cNvSpPr/>
          <p:nvPr/>
        </p:nvSpPr>
        <p:spPr>
          <a:xfrm>
            <a:off x="5345621" y="196731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A3F464D7-C54F-0146-9D04-C573E34A64E2}"/>
              </a:ext>
            </a:extLst>
          </p:cNvPr>
          <p:cNvSpPr/>
          <p:nvPr/>
        </p:nvSpPr>
        <p:spPr>
          <a:xfrm>
            <a:off x="3979965" y="2570768"/>
            <a:ext cx="1428115" cy="163195"/>
          </a:xfrm>
          <a:custGeom>
            <a:avLst/>
            <a:gdLst/>
            <a:ahLst/>
            <a:cxnLst/>
            <a:rect l="l" t="t" r="r" b="b"/>
            <a:pathLst>
              <a:path w="1428114" h="163194">
                <a:moveTo>
                  <a:pt x="0" y="0"/>
                </a:moveTo>
                <a:lnTo>
                  <a:pt x="0" y="162737"/>
                </a:lnTo>
                <a:lnTo>
                  <a:pt x="1427949" y="162737"/>
                </a:lnTo>
                <a:lnTo>
                  <a:pt x="142794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052ECBAA-96F8-E043-93F5-30A8F7A91BED}"/>
              </a:ext>
            </a:extLst>
          </p:cNvPr>
          <p:cNvSpPr/>
          <p:nvPr/>
        </p:nvSpPr>
        <p:spPr>
          <a:xfrm>
            <a:off x="360003" y="4344089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3784EE54-5DA4-7746-87EE-3BA8A1D563DE}"/>
              </a:ext>
            </a:extLst>
          </p:cNvPr>
          <p:cNvSpPr txBox="1"/>
          <p:nvPr/>
        </p:nvSpPr>
        <p:spPr>
          <a:xfrm>
            <a:off x="422974" y="4371588"/>
            <a:ext cx="595503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GPEC, outil d’analyse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 prévision des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évolutions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compétences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BF80199E-089E-7C4B-8381-0B00E520ABBB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7A963E9F-93D1-8E41-B205-AA494203FF7D}"/>
              </a:ext>
            </a:extLst>
          </p:cNvPr>
          <p:cNvSpPr/>
          <p:nvPr/>
        </p:nvSpPr>
        <p:spPr>
          <a:xfrm>
            <a:off x="360000" y="3504687"/>
            <a:ext cx="720090" cy="648335"/>
          </a:xfrm>
          <a:custGeom>
            <a:avLst/>
            <a:gdLst/>
            <a:ahLst/>
            <a:cxnLst/>
            <a:rect l="l" t="t" r="r" b="b"/>
            <a:pathLst>
              <a:path w="720090" h="648335">
                <a:moveTo>
                  <a:pt x="64799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647992" y="647992"/>
                </a:lnTo>
                <a:lnTo>
                  <a:pt x="675954" y="642311"/>
                </a:lnTo>
                <a:lnTo>
                  <a:pt x="698850" y="626843"/>
                </a:lnTo>
                <a:lnTo>
                  <a:pt x="714320" y="603950"/>
                </a:lnTo>
                <a:lnTo>
                  <a:pt x="720001" y="575995"/>
                </a:lnTo>
                <a:lnTo>
                  <a:pt x="720001" y="71996"/>
                </a:lnTo>
                <a:lnTo>
                  <a:pt x="714320" y="44041"/>
                </a:lnTo>
                <a:lnTo>
                  <a:pt x="698850" y="21148"/>
                </a:lnTo>
                <a:lnTo>
                  <a:pt x="675954" y="5680"/>
                </a:lnTo>
                <a:lnTo>
                  <a:pt x="64799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41058CC1-DA4A-B743-AF5F-845F6516C14B}"/>
              </a:ext>
            </a:extLst>
          </p:cNvPr>
          <p:cNvSpPr txBox="1"/>
          <p:nvPr/>
        </p:nvSpPr>
        <p:spPr>
          <a:xfrm>
            <a:off x="463660" y="3735209"/>
            <a:ext cx="5124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Recruter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AC036F69-C2AF-1C44-BCF1-E84CE5C67743}"/>
              </a:ext>
            </a:extLst>
          </p:cNvPr>
          <p:cNvSpPr/>
          <p:nvPr/>
        </p:nvSpPr>
        <p:spPr>
          <a:xfrm>
            <a:off x="1229772" y="3504687"/>
            <a:ext cx="720090" cy="648335"/>
          </a:xfrm>
          <a:custGeom>
            <a:avLst/>
            <a:gdLst/>
            <a:ahLst/>
            <a:cxnLst/>
            <a:rect l="l" t="t" r="r" b="b"/>
            <a:pathLst>
              <a:path w="720089" h="648335">
                <a:moveTo>
                  <a:pt x="648004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648004" y="647992"/>
                </a:lnTo>
                <a:lnTo>
                  <a:pt x="675959" y="642311"/>
                </a:lnTo>
                <a:lnTo>
                  <a:pt x="698852" y="626843"/>
                </a:lnTo>
                <a:lnTo>
                  <a:pt x="714320" y="603950"/>
                </a:lnTo>
                <a:lnTo>
                  <a:pt x="720001" y="575995"/>
                </a:lnTo>
                <a:lnTo>
                  <a:pt x="720001" y="71996"/>
                </a:lnTo>
                <a:lnTo>
                  <a:pt x="714320" y="44041"/>
                </a:lnTo>
                <a:lnTo>
                  <a:pt x="698852" y="21148"/>
                </a:lnTo>
                <a:lnTo>
                  <a:pt x="675959" y="5680"/>
                </a:lnTo>
                <a:lnTo>
                  <a:pt x="648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8CF8B7DE-CE66-6F44-B04D-5A3D288C0734}"/>
              </a:ext>
            </a:extLst>
          </p:cNvPr>
          <p:cNvSpPr txBox="1"/>
          <p:nvPr/>
        </p:nvSpPr>
        <p:spPr>
          <a:xfrm>
            <a:off x="1372314" y="3735209"/>
            <a:ext cx="4349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Former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C4D142ED-755A-034A-8EE2-946CA9BF37E4}"/>
              </a:ext>
            </a:extLst>
          </p:cNvPr>
          <p:cNvSpPr/>
          <p:nvPr/>
        </p:nvSpPr>
        <p:spPr>
          <a:xfrm>
            <a:off x="2099551" y="3504687"/>
            <a:ext cx="840740" cy="648335"/>
          </a:xfrm>
          <a:custGeom>
            <a:avLst/>
            <a:gdLst/>
            <a:ahLst/>
            <a:cxnLst/>
            <a:rect l="l" t="t" r="r" b="b"/>
            <a:pathLst>
              <a:path w="840739" h="648335">
                <a:moveTo>
                  <a:pt x="76838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768388" y="647992"/>
                </a:lnTo>
                <a:lnTo>
                  <a:pt x="796343" y="642311"/>
                </a:lnTo>
                <a:lnTo>
                  <a:pt x="819235" y="626843"/>
                </a:lnTo>
                <a:lnTo>
                  <a:pt x="834703" y="603950"/>
                </a:lnTo>
                <a:lnTo>
                  <a:pt x="840384" y="575995"/>
                </a:lnTo>
                <a:lnTo>
                  <a:pt x="840384" y="71996"/>
                </a:lnTo>
                <a:lnTo>
                  <a:pt x="834703" y="44041"/>
                </a:lnTo>
                <a:lnTo>
                  <a:pt x="819235" y="21148"/>
                </a:lnTo>
                <a:lnTo>
                  <a:pt x="796343" y="5680"/>
                </a:lnTo>
                <a:lnTo>
                  <a:pt x="76838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216692E1-1713-2B4A-B527-E232E08285D5}"/>
              </a:ext>
            </a:extLst>
          </p:cNvPr>
          <p:cNvSpPr txBox="1"/>
          <p:nvPr/>
        </p:nvSpPr>
        <p:spPr>
          <a:xfrm>
            <a:off x="2217977" y="3582809"/>
            <a:ext cx="5975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Favoriser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mobilité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714E0904-2373-684A-BADD-65501EA6A4A6}"/>
              </a:ext>
            </a:extLst>
          </p:cNvPr>
          <p:cNvSpPr/>
          <p:nvPr/>
        </p:nvSpPr>
        <p:spPr>
          <a:xfrm>
            <a:off x="3089713" y="3504687"/>
            <a:ext cx="1044575" cy="648335"/>
          </a:xfrm>
          <a:custGeom>
            <a:avLst/>
            <a:gdLst/>
            <a:ahLst/>
            <a:cxnLst/>
            <a:rect l="l" t="t" r="r" b="b"/>
            <a:pathLst>
              <a:path w="1044575" h="648335">
                <a:moveTo>
                  <a:pt x="97200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972007" y="647992"/>
                </a:lnTo>
                <a:lnTo>
                  <a:pt x="999962" y="642311"/>
                </a:lnTo>
                <a:lnTo>
                  <a:pt x="1022854" y="626843"/>
                </a:lnTo>
                <a:lnTo>
                  <a:pt x="1038322" y="603950"/>
                </a:lnTo>
                <a:lnTo>
                  <a:pt x="1044003" y="575995"/>
                </a:lnTo>
                <a:lnTo>
                  <a:pt x="1044003" y="71996"/>
                </a:lnTo>
                <a:lnTo>
                  <a:pt x="1038322" y="44041"/>
                </a:lnTo>
                <a:lnTo>
                  <a:pt x="1022854" y="21148"/>
                </a:lnTo>
                <a:lnTo>
                  <a:pt x="999962" y="5680"/>
                </a:lnTo>
                <a:lnTo>
                  <a:pt x="97200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CA36E901-EB00-FC45-BB3C-15DA09E249A3}"/>
              </a:ext>
            </a:extLst>
          </p:cNvPr>
          <p:cNvSpPr txBox="1"/>
          <p:nvPr/>
        </p:nvSpPr>
        <p:spPr>
          <a:xfrm>
            <a:off x="3168569" y="3582809"/>
            <a:ext cx="88011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Favoriser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communication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AAD2145F-F493-3244-A5AB-F58E50F83F52}"/>
              </a:ext>
            </a:extLst>
          </p:cNvPr>
          <p:cNvSpPr/>
          <p:nvPr/>
        </p:nvSpPr>
        <p:spPr>
          <a:xfrm>
            <a:off x="4283490" y="3504687"/>
            <a:ext cx="1008380" cy="648335"/>
          </a:xfrm>
          <a:custGeom>
            <a:avLst/>
            <a:gdLst/>
            <a:ahLst/>
            <a:cxnLst/>
            <a:rect l="l" t="t" r="r" b="b"/>
            <a:pathLst>
              <a:path w="1008379" h="648335">
                <a:moveTo>
                  <a:pt x="93599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935990" y="647992"/>
                </a:lnTo>
                <a:lnTo>
                  <a:pt x="963947" y="642311"/>
                </a:lnTo>
                <a:lnTo>
                  <a:pt x="986843" y="626843"/>
                </a:lnTo>
                <a:lnTo>
                  <a:pt x="1002316" y="603950"/>
                </a:lnTo>
                <a:lnTo>
                  <a:pt x="1007999" y="575995"/>
                </a:lnTo>
                <a:lnTo>
                  <a:pt x="1007999" y="71996"/>
                </a:lnTo>
                <a:lnTo>
                  <a:pt x="1002316" y="44041"/>
                </a:lnTo>
                <a:lnTo>
                  <a:pt x="986843" y="21148"/>
                </a:lnTo>
                <a:lnTo>
                  <a:pt x="963947" y="5680"/>
                </a:lnTo>
                <a:lnTo>
                  <a:pt x="93599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74E73361-225C-1F49-B569-E90199E63257}"/>
              </a:ext>
            </a:extLst>
          </p:cNvPr>
          <p:cNvSpPr txBox="1"/>
          <p:nvPr/>
        </p:nvSpPr>
        <p:spPr>
          <a:xfrm>
            <a:off x="4420873" y="3582809"/>
            <a:ext cx="7245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Respecter  la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législation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8BEEED96-4BFE-2140-A58E-A542C2ED6D2B}"/>
              </a:ext>
            </a:extLst>
          </p:cNvPr>
          <p:cNvSpPr/>
          <p:nvPr/>
        </p:nvSpPr>
        <p:spPr>
          <a:xfrm>
            <a:off x="5441264" y="3504687"/>
            <a:ext cx="1328420" cy="648335"/>
          </a:xfrm>
          <a:custGeom>
            <a:avLst/>
            <a:gdLst/>
            <a:ahLst/>
            <a:cxnLst/>
            <a:rect l="l" t="t" r="r" b="b"/>
            <a:pathLst>
              <a:path w="1328420" h="648335">
                <a:moveTo>
                  <a:pt x="1255890" y="0"/>
                </a:move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2" y="603950"/>
                </a:lnTo>
                <a:lnTo>
                  <a:pt x="21155" y="626843"/>
                </a:lnTo>
                <a:lnTo>
                  <a:pt x="44051" y="642311"/>
                </a:lnTo>
                <a:lnTo>
                  <a:pt x="72009" y="647992"/>
                </a:lnTo>
                <a:lnTo>
                  <a:pt x="1255890" y="647992"/>
                </a:lnTo>
                <a:lnTo>
                  <a:pt x="1283847" y="642311"/>
                </a:lnTo>
                <a:lnTo>
                  <a:pt x="1306744" y="626843"/>
                </a:lnTo>
                <a:lnTo>
                  <a:pt x="1322216" y="603950"/>
                </a:lnTo>
                <a:lnTo>
                  <a:pt x="1327899" y="575995"/>
                </a:lnTo>
                <a:lnTo>
                  <a:pt x="1327899" y="71996"/>
                </a:lnTo>
                <a:lnTo>
                  <a:pt x="1322216" y="44041"/>
                </a:lnTo>
                <a:lnTo>
                  <a:pt x="1306744" y="21148"/>
                </a:lnTo>
                <a:lnTo>
                  <a:pt x="1283847" y="5680"/>
                </a:lnTo>
                <a:lnTo>
                  <a:pt x="125589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26779187-4E4B-DA4B-975B-12B1E2891CE1}"/>
              </a:ext>
            </a:extLst>
          </p:cNvPr>
          <p:cNvSpPr txBox="1"/>
          <p:nvPr/>
        </p:nvSpPr>
        <p:spPr>
          <a:xfrm>
            <a:off x="5553967" y="3582809"/>
            <a:ext cx="109093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Gérer 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administrativement  le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personnel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EE0EFF8D-FF5B-6B4B-A449-75D8F05B302E}"/>
              </a:ext>
            </a:extLst>
          </p:cNvPr>
          <p:cNvSpPr/>
          <p:nvPr/>
        </p:nvSpPr>
        <p:spPr>
          <a:xfrm>
            <a:off x="838729" y="2034310"/>
            <a:ext cx="1200150" cy="648335"/>
          </a:xfrm>
          <a:custGeom>
            <a:avLst/>
            <a:gdLst/>
            <a:ahLst/>
            <a:cxnLst/>
            <a:rect l="l" t="t" r="r" b="b"/>
            <a:pathLst>
              <a:path w="1200150" h="648335">
                <a:moveTo>
                  <a:pt x="1128001" y="0"/>
                </a:move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1" y="603950"/>
                </a:lnTo>
                <a:lnTo>
                  <a:pt x="21150" y="626843"/>
                </a:lnTo>
                <a:lnTo>
                  <a:pt x="44046" y="642311"/>
                </a:lnTo>
                <a:lnTo>
                  <a:pt x="72009" y="647992"/>
                </a:lnTo>
                <a:lnTo>
                  <a:pt x="1128001" y="647992"/>
                </a:lnTo>
                <a:lnTo>
                  <a:pt x="1155956" y="642311"/>
                </a:lnTo>
                <a:lnTo>
                  <a:pt x="1178848" y="626843"/>
                </a:lnTo>
                <a:lnTo>
                  <a:pt x="1194316" y="603950"/>
                </a:lnTo>
                <a:lnTo>
                  <a:pt x="1199997" y="575995"/>
                </a:lnTo>
                <a:lnTo>
                  <a:pt x="1199997" y="71996"/>
                </a:lnTo>
                <a:lnTo>
                  <a:pt x="1194316" y="44041"/>
                </a:lnTo>
                <a:lnTo>
                  <a:pt x="1178848" y="21148"/>
                </a:lnTo>
                <a:lnTo>
                  <a:pt x="1155956" y="5680"/>
                </a:lnTo>
                <a:lnTo>
                  <a:pt x="11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C60B696A-28E9-CB49-8927-949FABB72DED}"/>
              </a:ext>
            </a:extLst>
          </p:cNvPr>
          <p:cNvSpPr txBox="1"/>
          <p:nvPr/>
        </p:nvSpPr>
        <p:spPr>
          <a:xfrm>
            <a:off x="1021970" y="2188638"/>
            <a:ext cx="8229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414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B9597C42-5E0F-F648-9AE6-8066110DC6BC}"/>
              </a:ext>
            </a:extLst>
          </p:cNvPr>
          <p:cNvSpPr/>
          <p:nvPr/>
        </p:nvSpPr>
        <p:spPr>
          <a:xfrm>
            <a:off x="3379965" y="2034310"/>
            <a:ext cx="1200150" cy="648335"/>
          </a:xfrm>
          <a:custGeom>
            <a:avLst/>
            <a:gdLst/>
            <a:ahLst/>
            <a:cxnLst/>
            <a:rect l="l" t="t" r="r" b="b"/>
            <a:pathLst>
              <a:path w="1200150" h="648335">
                <a:moveTo>
                  <a:pt x="112800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1128001" y="647992"/>
                </a:lnTo>
                <a:lnTo>
                  <a:pt x="1155958" y="642311"/>
                </a:lnTo>
                <a:lnTo>
                  <a:pt x="1178855" y="626843"/>
                </a:lnTo>
                <a:lnTo>
                  <a:pt x="1194327" y="603950"/>
                </a:lnTo>
                <a:lnTo>
                  <a:pt x="1200010" y="575995"/>
                </a:lnTo>
                <a:lnTo>
                  <a:pt x="1200010" y="71996"/>
                </a:lnTo>
                <a:lnTo>
                  <a:pt x="1194327" y="44041"/>
                </a:lnTo>
                <a:lnTo>
                  <a:pt x="1178855" y="21148"/>
                </a:lnTo>
                <a:lnTo>
                  <a:pt x="1155958" y="5680"/>
                </a:lnTo>
                <a:lnTo>
                  <a:pt x="11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EDDBB152-7989-C949-9822-A2A3DA465550}"/>
              </a:ext>
            </a:extLst>
          </p:cNvPr>
          <p:cNvSpPr txBox="1"/>
          <p:nvPr/>
        </p:nvSpPr>
        <p:spPr>
          <a:xfrm>
            <a:off x="3537408" y="2188638"/>
            <a:ext cx="8750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7160" marR="5080" indent="-125095">
              <a:lnSpc>
                <a:spcPct val="100000"/>
              </a:lnSpc>
              <a:spcBef>
                <a:spcPts val="100"/>
              </a:spcBef>
            </a:pP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ransformation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numérique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1D80EF0C-4A97-324C-83DD-FB564C34A8F6}"/>
              </a:ext>
            </a:extLst>
          </p:cNvPr>
          <p:cNvSpPr/>
          <p:nvPr/>
        </p:nvSpPr>
        <p:spPr>
          <a:xfrm>
            <a:off x="4700771" y="2034310"/>
            <a:ext cx="1387475" cy="648335"/>
          </a:xfrm>
          <a:custGeom>
            <a:avLst/>
            <a:gdLst/>
            <a:ahLst/>
            <a:cxnLst/>
            <a:rect l="l" t="t" r="r" b="b"/>
            <a:pathLst>
              <a:path w="1387475" h="648335">
                <a:moveTo>
                  <a:pt x="131514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1315148" y="647992"/>
                </a:lnTo>
                <a:lnTo>
                  <a:pt x="1343103" y="642311"/>
                </a:lnTo>
                <a:lnTo>
                  <a:pt x="1365996" y="626843"/>
                </a:lnTo>
                <a:lnTo>
                  <a:pt x="1381463" y="603950"/>
                </a:lnTo>
                <a:lnTo>
                  <a:pt x="1387144" y="575995"/>
                </a:lnTo>
                <a:lnTo>
                  <a:pt x="1387144" y="71996"/>
                </a:lnTo>
                <a:lnTo>
                  <a:pt x="1381463" y="44041"/>
                </a:lnTo>
                <a:lnTo>
                  <a:pt x="1365996" y="21148"/>
                </a:lnTo>
                <a:lnTo>
                  <a:pt x="1343103" y="5680"/>
                </a:lnTo>
                <a:lnTo>
                  <a:pt x="131514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E39F740E-FE7F-4C44-84F6-7859EEE4CEE4}"/>
              </a:ext>
            </a:extLst>
          </p:cNvPr>
          <p:cNvSpPr txBox="1"/>
          <p:nvPr/>
        </p:nvSpPr>
        <p:spPr>
          <a:xfrm>
            <a:off x="4746222" y="2112438"/>
            <a:ext cx="12890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306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Nouvelles  attentes des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nouvelles</a:t>
            </a:r>
            <a:endParaRPr sz="1000">
              <a:latin typeface="Arial"/>
              <a:cs typeface="Arial"/>
            </a:endParaRPr>
          </a:p>
          <a:p>
            <a:pPr marL="312420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générations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6" name="object 46">
            <a:extLst>
              <a:ext uri="{FF2B5EF4-FFF2-40B4-BE49-F238E27FC236}">
                <a16:creationId xmlns:a16="http://schemas.microsoft.com/office/drawing/2014/main" id="{7EDC3AB1-7491-F842-9C65-452E578B6276}"/>
              </a:ext>
            </a:extLst>
          </p:cNvPr>
          <p:cNvSpPr/>
          <p:nvPr/>
        </p:nvSpPr>
        <p:spPr>
          <a:xfrm>
            <a:off x="360000" y="2864889"/>
            <a:ext cx="6408420" cy="457200"/>
          </a:xfrm>
          <a:custGeom>
            <a:avLst/>
            <a:gdLst/>
            <a:ahLst/>
            <a:cxnLst/>
            <a:rect l="l" t="t" r="r" b="b"/>
            <a:pathLst>
              <a:path w="6408420" h="457200">
                <a:moveTo>
                  <a:pt x="6335991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385203"/>
                </a:lnTo>
                <a:lnTo>
                  <a:pt x="5680" y="413158"/>
                </a:lnTo>
                <a:lnTo>
                  <a:pt x="21148" y="436051"/>
                </a:lnTo>
                <a:lnTo>
                  <a:pt x="44041" y="451519"/>
                </a:lnTo>
                <a:lnTo>
                  <a:pt x="71996" y="457200"/>
                </a:lnTo>
                <a:lnTo>
                  <a:pt x="6335991" y="457200"/>
                </a:lnTo>
                <a:lnTo>
                  <a:pt x="6363954" y="451519"/>
                </a:lnTo>
                <a:lnTo>
                  <a:pt x="6386850" y="436051"/>
                </a:lnTo>
                <a:lnTo>
                  <a:pt x="6402319" y="413158"/>
                </a:lnTo>
                <a:lnTo>
                  <a:pt x="6408000" y="385203"/>
                </a:lnTo>
                <a:lnTo>
                  <a:pt x="6408000" y="72009"/>
                </a:lnTo>
                <a:lnTo>
                  <a:pt x="6402319" y="44051"/>
                </a:lnTo>
                <a:lnTo>
                  <a:pt x="6386850" y="21155"/>
                </a:lnTo>
                <a:lnTo>
                  <a:pt x="6363954" y="5682"/>
                </a:lnTo>
                <a:lnTo>
                  <a:pt x="633599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>
            <a:extLst>
              <a:ext uri="{FF2B5EF4-FFF2-40B4-BE49-F238E27FC236}">
                <a16:creationId xmlns:a16="http://schemas.microsoft.com/office/drawing/2014/main" id="{DD29A3CF-3AB1-7948-9531-BD0D27648AC6}"/>
              </a:ext>
            </a:extLst>
          </p:cNvPr>
          <p:cNvSpPr txBox="1"/>
          <p:nvPr/>
        </p:nvSpPr>
        <p:spPr>
          <a:xfrm>
            <a:off x="1589578" y="2900277"/>
            <a:ext cx="3937635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0390" marR="5080" indent="-568325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GRH :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mobiliser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ressources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humaines pour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atteindre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objectifs prévus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et créer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5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valeur</a:t>
            </a:r>
            <a:endParaRPr sz="1150">
              <a:latin typeface="Arial"/>
              <a:cs typeface="Arial"/>
            </a:endParaRPr>
          </a:p>
        </p:txBody>
      </p:sp>
      <p:sp>
        <p:nvSpPr>
          <p:cNvPr id="48" name="object 48">
            <a:extLst>
              <a:ext uri="{FF2B5EF4-FFF2-40B4-BE49-F238E27FC236}">
                <a16:creationId xmlns:a16="http://schemas.microsoft.com/office/drawing/2014/main" id="{EF2666EA-3312-3246-AE68-60E2E9DF7C4E}"/>
              </a:ext>
            </a:extLst>
          </p:cNvPr>
          <p:cNvSpPr/>
          <p:nvPr/>
        </p:nvSpPr>
        <p:spPr>
          <a:xfrm>
            <a:off x="3731813" y="1528780"/>
            <a:ext cx="1924685" cy="288290"/>
          </a:xfrm>
          <a:custGeom>
            <a:avLst/>
            <a:gdLst/>
            <a:ahLst/>
            <a:cxnLst/>
            <a:rect l="l" t="t" r="r" b="b"/>
            <a:pathLst>
              <a:path w="1924685" h="288289">
                <a:moveTo>
                  <a:pt x="1852256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3"/>
                </a:lnTo>
                <a:lnTo>
                  <a:pt x="5680" y="44046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1852256" y="287997"/>
                </a:lnTo>
                <a:lnTo>
                  <a:pt x="1880213" y="282317"/>
                </a:lnTo>
                <a:lnTo>
                  <a:pt x="1903110" y="266849"/>
                </a:lnTo>
                <a:lnTo>
                  <a:pt x="1918583" y="243956"/>
                </a:lnTo>
                <a:lnTo>
                  <a:pt x="1924265" y="216001"/>
                </a:lnTo>
                <a:lnTo>
                  <a:pt x="1924265" y="71996"/>
                </a:lnTo>
                <a:lnTo>
                  <a:pt x="1918583" y="44046"/>
                </a:lnTo>
                <a:lnTo>
                  <a:pt x="1903110" y="21153"/>
                </a:lnTo>
                <a:lnTo>
                  <a:pt x="1880213" y="5682"/>
                </a:lnTo>
                <a:lnTo>
                  <a:pt x="18522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>
            <a:extLst>
              <a:ext uri="{FF2B5EF4-FFF2-40B4-BE49-F238E27FC236}">
                <a16:creationId xmlns:a16="http://schemas.microsoft.com/office/drawing/2014/main" id="{1361FDB9-3F94-3044-85BF-576E88D86A57}"/>
              </a:ext>
            </a:extLst>
          </p:cNvPr>
          <p:cNvSpPr txBox="1"/>
          <p:nvPr/>
        </p:nvSpPr>
        <p:spPr>
          <a:xfrm>
            <a:off x="422974" y="319538"/>
            <a:ext cx="5212715" cy="14376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l’impact 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mutations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du</a:t>
            </a:r>
            <a:r>
              <a:rPr sz="1600" b="1" spc="-9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travail 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sur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l’emploi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conditions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 travail</a:t>
            </a:r>
            <a:r>
              <a:rPr sz="1600" b="1" spc="-7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gestion des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ressources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humaines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ses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nouveaux</a:t>
            </a:r>
            <a:r>
              <a:rPr sz="1300" b="1" spc="-6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enjeux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Times New Roman"/>
              <a:cs typeface="Times New Roman"/>
            </a:endParaRPr>
          </a:p>
          <a:p>
            <a:pPr marR="445134" algn="r">
              <a:lnSpc>
                <a:spcPct val="100000"/>
              </a:lnSpc>
              <a:spcBef>
                <a:spcPts val="5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Nouveaux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enjeux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>
            <a:extLst>
              <a:ext uri="{FF2B5EF4-FFF2-40B4-BE49-F238E27FC236}">
                <a16:creationId xmlns:a16="http://schemas.microsoft.com/office/drawing/2014/main" id="{F7C5177E-7403-8844-A9B1-D56E2284553F}"/>
              </a:ext>
            </a:extLst>
          </p:cNvPr>
          <p:cNvSpPr/>
          <p:nvPr/>
        </p:nvSpPr>
        <p:spPr>
          <a:xfrm>
            <a:off x="3731813" y="1528780"/>
            <a:ext cx="1924685" cy="288290"/>
          </a:xfrm>
          <a:custGeom>
            <a:avLst/>
            <a:gdLst/>
            <a:ahLst/>
            <a:cxnLst/>
            <a:rect l="l" t="t" r="r" b="b"/>
            <a:pathLst>
              <a:path w="1924685" h="288289">
                <a:moveTo>
                  <a:pt x="0" y="216001"/>
                </a:move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1852256" y="287997"/>
                </a:lnTo>
                <a:lnTo>
                  <a:pt x="1880213" y="282317"/>
                </a:lnTo>
                <a:lnTo>
                  <a:pt x="1903110" y="266849"/>
                </a:lnTo>
                <a:lnTo>
                  <a:pt x="1918583" y="243956"/>
                </a:lnTo>
                <a:lnTo>
                  <a:pt x="1924265" y="216001"/>
                </a:lnTo>
                <a:lnTo>
                  <a:pt x="1924265" y="71996"/>
                </a:lnTo>
                <a:lnTo>
                  <a:pt x="1918583" y="44046"/>
                </a:lnTo>
                <a:lnTo>
                  <a:pt x="1903110" y="21153"/>
                </a:lnTo>
                <a:lnTo>
                  <a:pt x="1880213" y="5682"/>
                </a:lnTo>
                <a:lnTo>
                  <a:pt x="1852256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3"/>
                </a:lnTo>
                <a:lnTo>
                  <a:pt x="5680" y="44046"/>
                </a:lnTo>
                <a:lnTo>
                  <a:pt x="0" y="71996"/>
                </a:lnTo>
                <a:lnTo>
                  <a:pt x="0" y="216001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2327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CCA95633-3D59-FB46-A3B3-B86F13D1B60A}"/>
              </a:ext>
            </a:extLst>
          </p:cNvPr>
          <p:cNvSpPr/>
          <p:nvPr/>
        </p:nvSpPr>
        <p:spPr>
          <a:xfrm>
            <a:off x="3973614" y="1816786"/>
            <a:ext cx="12700" cy="57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DF6BE4AE-B7CF-6A4A-AB5D-2E09AD28ABC1}"/>
              </a:ext>
            </a:extLst>
          </p:cNvPr>
          <p:cNvSpPr/>
          <p:nvPr/>
        </p:nvSpPr>
        <p:spPr>
          <a:xfrm>
            <a:off x="5401564" y="1816786"/>
            <a:ext cx="12700" cy="57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62A198CE-9021-5449-A8D8-83CDF38EEBED}"/>
              </a:ext>
            </a:extLst>
          </p:cNvPr>
          <p:cNvSpPr/>
          <p:nvPr/>
        </p:nvSpPr>
        <p:spPr>
          <a:xfrm>
            <a:off x="3973615" y="1748691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73536C0B-8491-174D-91D4-C188CA89547A}"/>
              </a:ext>
            </a:extLst>
          </p:cNvPr>
          <p:cNvSpPr/>
          <p:nvPr/>
        </p:nvSpPr>
        <p:spPr>
          <a:xfrm>
            <a:off x="3911321" y="196731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23F3D6B5-41E8-A04E-969B-541481A9918C}"/>
              </a:ext>
            </a:extLst>
          </p:cNvPr>
          <p:cNvSpPr/>
          <p:nvPr/>
        </p:nvSpPr>
        <p:spPr>
          <a:xfrm>
            <a:off x="1438730" y="2579276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7456B1C1-3EF7-624D-844B-06B34479FC8A}"/>
              </a:ext>
            </a:extLst>
          </p:cNvPr>
          <p:cNvSpPr/>
          <p:nvPr/>
        </p:nvSpPr>
        <p:spPr>
          <a:xfrm>
            <a:off x="1376437" y="2797904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7085F5D8-EA4F-FA4B-821A-CE192D7B728E}"/>
              </a:ext>
            </a:extLst>
          </p:cNvPr>
          <p:cNvSpPr/>
          <p:nvPr/>
        </p:nvSpPr>
        <p:spPr>
          <a:xfrm>
            <a:off x="719998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58257481-C28B-7F4E-8443-6FD8D92F6D5E}"/>
              </a:ext>
            </a:extLst>
          </p:cNvPr>
          <p:cNvSpPr/>
          <p:nvPr/>
        </p:nvSpPr>
        <p:spPr>
          <a:xfrm>
            <a:off x="657705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F725E6CC-F1F8-FC4C-AF12-0EA09D36A123}"/>
              </a:ext>
            </a:extLst>
          </p:cNvPr>
          <p:cNvSpPr/>
          <p:nvPr/>
        </p:nvSpPr>
        <p:spPr>
          <a:xfrm>
            <a:off x="1589774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001006D6-43E5-C34C-A9DE-0D71E51363D1}"/>
              </a:ext>
            </a:extLst>
          </p:cNvPr>
          <p:cNvSpPr/>
          <p:nvPr/>
        </p:nvSpPr>
        <p:spPr>
          <a:xfrm>
            <a:off x="1527481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6159AD40-8AE4-CF46-88C9-728205E26E7F}"/>
              </a:ext>
            </a:extLst>
          </p:cNvPr>
          <p:cNvSpPr/>
          <p:nvPr/>
        </p:nvSpPr>
        <p:spPr>
          <a:xfrm>
            <a:off x="2525725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5758AC7D-5171-7540-B61B-A442C7247D55}"/>
              </a:ext>
            </a:extLst>
          </p:cNvPr>
          <p:cNvSpPr/>
          <p:nvPr/>
        </p:nvSpPr>
        <p:spPr>
          <a:xfrm>
            <a:off x="2463431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09464B6A-A3C5-8844-9E86-9A0ACBF909E0}"/>
              </a:ext>
            </a:extLst>
          </p:cNvPr>
          <p:cNvSpPr/>
          <p:nvPr/>
        </p:nvSpPr>
        <p:spPr>
          <a:xfrm>
            <a:off x="3604582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C1157A5A-EB45-0746-949D-810F3A3E341F}"/>
              </a:ext>
            </a:extLst>
          </p:cNvPr>
          <p:cNvSpPr/>
          <p:nvPr/>
        </p:nvSpPr>
        <p:spPr>
          <a:xfrm>
            <a:off x="3542289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2E355C13-B03B-C649-AB8D-0E15C8F6DB2E}"/>
              </a:ext>
            </a:extLst>
          </p:cNvPr>
          <p:cNvSpPr/>
          <p:nvPr/>
        </p:nvSpPr>
        <p:spPr>
          <a:xfrm>
            <a:off x="4787491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A0F790D8-4535-AA4E-9223-90EA69560344}"/>
              </a:ext>
            </a:extLst>
          </p:cNvPr>
          <p:cNvSpPr/>
          <p:nvPr/>
        </p:nvSpPr>
        <p:spPr>
          <a:xfrm>
            <a:off x="4725197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5C6C6C3D-57E3-D04B-A978-5E655F75C079}"/>
              </a:ext>
            </a:extLst>
          </p:cNvPr>
          <p:cNvSpPr/>
          <p:nvPr/>
        </p:nvSpPr>
        <p:spPr>
          <a:xfrm>
            <a:off x="6105211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6AA2F279-6A98-2F46-9C20-02732361147D}"/>
              </a:ext>
            </a:extLst>
          </p:cNvPr>
          <p:cNvSpPr/>
          <p:nvPr/>
        </p:nvSpPr>
        <p:spPr>
          <a:xfrm>
            <a:off x="6042917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00193D01-685C-CE44-9961-95B22776E546}"/>
              </a:ext>
            </a:extLst>
          </p:cNvPr>
          <p:cNvSpPr/>
          <p:nvPr/>
        </p:nvSpPr>
        <p:spPr>
          <a:xfrm>
            <a:off x="4647483" y="2739856"/>
            <a:ext cx="0" cy="62865"/>
          </a:xfrm>
          <a:custGeom>
            <a:avLst/>
            <a:gdLst/>
            <a:ahLst/>
            <a:cxnLst/>
            <a:rect l="l" t="t" r="r" b="b"/>
            <a:pathLst>
              <a:path h="62864">
                <a:moveTo>
                  <a:pt x="0" y="0"/>
                </a:moveTo>
                <a:lnTo>
                  <a:pt x="0" y="6252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070ECF8E-1ED5-664B-815E-F6B27169DCC5}"/>
              </a:ext>
            </a:extLst>
          </p:cNvPr>
          <p:cNvSpPr/>
          <p:nvPr/>
        </p:nvSpPr>
        <p:spPr>
          <a:xfrm>
            <a:off x="4585190" y="280145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FB633F8C-2F71-8443-BF4C-7D187FB50DD7}"/>
              </a:ext>
            </a:extLst>
          </p:cNvPr>
          <p:cNvSpPr/>
          <p:nvPr/>
        </p:nvSpPr>
        <p:spPr>
          <a:xfrm>
            <a:off x="5407915" y="1748691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685FDF99-17B9-044B-9BCD-23B5D96E8FA9}"/>
              </a:ext>
            </a:extLst>
          </p:cNvPr>
          <p:cNvSpPr/>
          <p:nvPr/>
        </p:nvSpPr>
        <p:spPr>
          <a:xfrm>
            <a:off x="5345621" y="196731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AE9EA827-3107-C342-9A75-5E9573B2AA7C}"/>
              </a:ext>
            </a:extLst>
          </p:cNvPr>
          <p:cNvSpPr/>
          <p:nvPr/>
        </p:nvSpPr>
        <p:spPr>
          <a:xfrm>
            <a:off x="3979965" y="2570768"/>
            <a:ext cx="1428115" cy="163195"/>
          </a:xfrm>
          <a:custGeom>
            <a:avLst/>
            <a:gdLst/>
            <a:ahLst/>
            <a:cxnLst/>
            <a:rect l="l" t="t" r="r" b="b"/>
            <a:pathLst>
              <a:path w="1428114" h="163194">
                <a:moveTo>
                  <a:pt x="0" y="0"/>
                </a:moveTo>
                <a:lnTo>
                  <a:pt x="0" y="162737"/>
                </a:lnTo>
                <a:lnTo>
                  <a:pt x="1427949" y="162737"/>
                </a:lnTo>
                <a:lnTo>
                  <a:pt x="142794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D3962F69-8279-0443-A4B7-15E6D76DDB65}"/>
              </a:ext>
            </a:extLst>
          </p:cNvPr>
          <p:cNvSpPr/>
          <p:nvPr/>
        </p:nvSpPr>
        <p:spPr>
          <a:xfrm>
            <a:off x="360003" y="4344089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B49C2D23-EA66-E440-89DC-81CF22C9DCDC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2E07CB70-F280-4B4E-8669-82564685EC5E}"/>
              </a:ext>
            </a:extLst>
          </p:cNvPr>
          <p:cNvSpPr/>
          <p:nvPr/>
        </p:nvSpPr>
        <p:spPr>
          <a:xfrm>
            <a:off x="360000" y="3504687"/>
            <a:ext cx="720090" cy="648335"/>
          </a:xfrm>
          <a:custGeom>
            <a:avLst/>
            <a:gdLst/>
            <a:ahLst/>
            <a:cxnLst/>
            <a:rect l="l" t="t" r="r" b="b"/>
            <a:pathLst>
              <a:path w="720090" h="648335">
                <a:moveTo>
                  <a:pt x="64799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647992" y="647992"/>
                </a:lnTo>
                <a:lnTo>
                  <a:pt x="675954" y="642311"/>
                </a:lnTo>
                <a:lnTo>
                  <a:pt x="698850" y="626843"/>
                </a:lnTo>
                <a:lnTo>
                  <a:pt x="714320" y="603950"/>
                </a:lnTo>
                <a:lnTo>
                  <a:pt x="720001" y="575995"/>
                </a:lnTo>
                <a:lnTo>
                  <a:pt x="720001" y="71996"/>
                </a:lnTo>
                <a:lnTo>
                  <a:pt x="714320" y="44041"/>
                </a:lnTo>
                <a:lnTo>
                  <a:pt x="698850" y="21148"/>
                </a:lnTo>
                <a:lnTo>
                  <a:pt x="675954" y="5680"/>
                </a:lnTo>
                <a:lnTo>
                  <a:pt x="64799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21AF72F0-3285-CD4F-A795-BD67F9DDA6F0}"/>
              </a:ext>
            </a:extLst>
          </p:cNvPr>
          <p:cNvSpPr txBox="1"/>
          <p:nvPr/>
        </p:nvSpPr>
        <p:spPr>
          <a:xfrm>
            <a:off x="463660" y="3735209"/>
            <a:ext cx="5124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Recruter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8BDB6061-BFC9-9142-85AB-E5A53C4D3B26}"/>
              </a:ext>
            </a:extLst>
          </p:cNvPr>
          <p:cNvSpPr/>
          <p:nvPr/>
        </p:nvSpPr>
        <p:spPr>
          <a:xfrm>
            <a:off x="1229772" y="3504687"/>
            <a:ext cx="720090" cy="648335"/>
          </a:xfrm>
          <a:custGeom>
            <a:avLst/>
            <a:gdLst/>
            <a:ahLst/>
            <a:cxnLst/>
            <a:rect l="l" t="t" r="r" b="b"/>
            <a:pathLst>
              <a:path w="720089" h="648335">
                <a:moveTo>
                  <a:pt x="648004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648004" y="647992"/>
                </a:lnTo>
                <a:lnTo>
                  <a:pt x="675959" y="642311"/>
                </a:lnTo>
                <a:lnTo>
                  <a:pt x="698852" y="626843"/>
                </a:lnTo>
                <a:lnTo>
                  <a:pt x="714320" y="603950"/>
                </a:lnTo>
                <a:lnTo>
                  <a:pt x="720001" y="575995"/>
                </a:lnTo>
                <a:lnTo>
                  <a:pt x="720001" y="71996"/>
                </a:lnTo>
                <a:lnTo>
                  <a:pt x="714320" y="44041"/>
                </a:lnTo>
                <a:lnTo>
                  <a:pt x="698852" y="21148"/>
                </a:lnTo>
                <a:lnTo>
                  <a:pt x="675959" y="5680"/>
                </a:lnTo>
                <a:lnTo>
                  <a:pt x="648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F1D0BE1B-4953-8548-9780-976AEAE1052E}"/>
              </a:ext>
            </a:extLst>
          </p:cNvPr>
          <p:cNvSpPr txBox="1"/>
          <p:nvPr/>
        </p:nvSpPr>
        <p:spPr>
          <a:xfrm>
            <a:off x="1372314" y="3735209"/>
            <a:ext cx="4349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Former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21FEAEDE-33B4-B744-A5DA-FCBEA1E8A9A7}"/>
              </a:ext>
            </a:extLst>
          </p:cNvPr>
          <p:cNvSpPr/>
          <p:nvPr/>
        </p:nvSpPr>
        <p:spPr>
          <a:xfrm>
            <a:off x="2099551" y="3504687"/>
            <a:ext cx="840740" cy="648335"/>
          </a:xfrm>
          <a:custGeom>
            <a:avLst/>
            <a:gdLst/>
            <a:ahLst/>
            <a:cxnLst/>
            <a:rect l="l" t="t" r="r" b="b"/>
            <a:pathLst>
              <a:path w="840739" h="648335">
                <a:moveTo>
                  <a:pt x="76838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768388" y="647992"/>
                </a:lnTo>
                <a:lnTo>
                  <a:pt x="796343" y="642311"/>
                </a:lnTo>
                <a:lnTo>
                  <a:pt x="819235" y="626843"/>
                </a:lnTo>
                <a:lnTo>
                  <a:pt x="834703" y="603950"/>
                </a:lnTo>
                <a:lnTo>
                  <a:pt x="840384" y="575995"/>
                </a:lnTo>
                <a:lnTo>
                  <a:pt x="840384" y="71996"/>
                </a:lnTo>
                <a:lnTo>
                  <a:pt x="834703" y="44041"/>
                </a:lnTo>
                <a:lnTo>
                  <a:pt x="819235" y="21148"/>
                </a:lnTo>
                <a:lnTo>
                  <a:pt x="796343" y="5680"/>
                </a:lnTo>
                <a:lnTo>
                  <a:pt x="76838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260F7B74-820E-EA47-86DF-BAA757B5B388}"/>
              </a:ext>
            </a:extLst>
          </p:cNvPr>
          <p:cNvSpPr txBox="1"/>
          <p:nvPr/>
        </p:nvSpPr>
        <p:spPr>
          <a:xfrm>
            <a:off x="2217977" y="3582809"/>
            <a:ext cx="5975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Favoriser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mobilité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1AF2BF1F-83BF-6342-BD2E-CA6DED4CF9B2}"/>
              </a:ext>
            </a:extLst>
          </p:cNvPr>
          <p:cNvSpPr/>
          <p:nvPr/>
        </p:nvSpPr>
        <p:spPr>
          <a:xfrm>
            <a:off x="3089713" y="3504687"/>
            <a:ext cx="1044575" cy="648335"/>
          </a:xfrm>
          <a:custGeom>
            <a:avLst/>
            <a:gdLst/>
            <a:ahLst/>
            <a:cxnLst/>
            <a:rect l="l" t="t" r="r" b="b"/>
            <a:pathLst>
              <a:path w="1044575" h="648335">
                <a:moveTo>
                  <a:pt x="97200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972007" y="647992"/>
                </a:lnTo>
                <a:lnTo>
                  <a:pt x="999962" y="642311"/>
                </a:lnTo>
                <a:lnTo>
                  <a:pt x="1022854" y="626843"/>
                </a:lnTo>
                <a:lnTo>
                  <a:pt x="1038322" y="603950"/>
                </a:lnTo>
                <a:lnTo>
                  <a:pt x="1044003" y="575995"/>
                </a:lnTo>
                <a:lnTo>
                  <a:pt x="1044003" y="71996"/>
                </a:lnTo>
                <a:lnTo>
                  <a:pt x="1038322" y="44041"/>
                </a:lnTo>
                <a:lnTo>
                  <a:pt x="1022854" y="21148"/>
                </a:lnTo>
                <a:lnTo>
                  <a:pt x="999962" y="5680"/>
                </a:lnTo>
                <a:lnTo>
                  <a:pt x="97200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8694B478-C65F-B54D-A84E-444551FC60C2}"/>
              </a:ext>
            </a:extLst>
          </p:cNvPr>
          <p:cNvSpPr txBox="1"/>
          <p:nvPr/>
        </p:nvSpPr>
        <p:spPr>
          <a:xfrm>
            <a:off x="3168569" y="3582809"/>
            <a:ext cx="88011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Favoriser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communication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20E7EF88-359F-3940-ACD1-68B8EE47B2F5}"/>
              </a:ext>
            </a:extLst>
          </p:cNvPr>
          <p:cNvSpPr/>
          <p:nvPr/>
        </p:nvSpPr>
        <p:spPr>
          <a:xfrm>
            <a:off x="4283490" y="3504687"/>
            <a:ext cx="1008380" cy="648335"/>
          </a:xfrm>
          <a:custGeom>
            <a:avLst/>
            <a:gdLst/>
            <a:ahLst/>
            <a:cxnLst/>
            <a:rect l="l" t="t" r="r" b="b"/>
            <a:pathLst>
              <a:path w="1008379" h="648335">
                <a:moveTo>
                  <a:pt x="93599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935990" y="647992"/>
                </a:lnTo>
                <a:lnTo>
                  <a:pt x="963947" y="642311"/>
                </a:lnTo>
                <a:lnTo>
                  <a:pt x="986843" y="626843"/>
                </a:lnTo>
                <a:lnTo>
                  <a:pt x="1002316" y="603950"/>
                </a:lnTo>
                <a:lnTo>
                  <a:pt x="1007999" y="575995"/>
                </a:lnTo>
                <a:lnTo>
                  <a:pt x="1007999" y="71996"/>
                </a:lnTo>
                <a:lnTo>
                  <a:pt x="1002316" y="44041"/>
                </a:lnTo>
                <a:lnTo>
                  <a:pt x="986843" y="21148"/>
                </a:lnTo>
                <a:lnTo>
                  <a:pt x="963947" y="5680"/>
                </a:lnTo>
                <a:lnTo>
                  <a:pt x="93599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E1D7FA31-4F0A-F94B-B3C0-896D29FC9337}"/>
              </a:ext>
            </a:extLst>
          </p:cNvPr>
          <p:cNvSpPr txBox="1"/>
          <p:nvPr/>
        </p:nvSpPr>
        <p:spPr>
          <a:xfrm>
            <a:off x="4420873" y="3582809"/>
            <a:ext cx="7245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Respecter  la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législation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FE6CD137-EF79-0F4E-BCDC-F13EB9FC1FA0}"/>
              </a:ext>
            </a:extLst>
          </p:cNvPr>
          <p:cNvSpPr/>
          <p:nvPr/>
        </p:nvSpPr>
        <p:spPr>
          <a:xfrm>
            <a:off x="5441264" y="3504687"/>
            <a:ext cx="1328420" cy="648335"/>
          </a:xfrm>
          <a:custGeom>
            <a:avLst/>
            <a:gdLst/>
            <a:ahLst/>
            <a:cxnLst/>
            <a:rect l="l" t="t" r="r" b="b"/>
            <a:pathLst>
              <a:path w="1328420" h="648335">
                <a:moveTo>
                  <a:pt x="1255890" y="0"/>
                </a:move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2" y="603950"/>
                </a:lnTo>
                <a:lnTo>
                  <a:pt x="21155" y="626843"/>
                </a:lnTo>
                <a:lnTo>
                  <a:pt x="44051" y="642311"/>
                </a:lnTo>
                <a:lnTo>
                  <a:pt x="72009" y="647992"/>
                </a:lnTo>
                <a:lnTo>
                  <a:pt x="1255890" y="647992"/>
                </a:lnTo>
                <a:lnTo>
                  <a:pt x="1283847" y="642311"/>
                </a:lnTo>
                <a:lnTo>
                  <a:pt x="1306744" y="626843"/>
                </a:lnTo>
                <a:lnTo>
                  <a:pt x="1322216" y="603950"/>
                </a:lnTo>
                <a:lnTo>
                  <a:pt x="1327899" y="575995"/>
                </a:lnTo>
                <a:lnTo>
                  <a:pt x="1327899" y="71996"/>
                </a:lnTo>
                <a:lnTo>
                  <a:pt x="1322216" y="44041"/>
                </a:lnTo>
                <a:lnTo>
                  <a:pt x="1306744" y="21148"/>
                </a:lnTo>
                <a:lnTo>
                  <a:pt x="1283847" y="5680"/>
                </a:lnTo>
                <a:lnTo>
                  <a:pt x="125589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3212C44B-7A39-E64C-A782-3EBC9CD79BCE}"/>
              </a:ext>
            </a:extLst>
          </p:cNvPr>
          <p:cNvSpPr txBox="1"/>
          <p:nvPr/>
        </p:nvSpPr>
        <p:spPr>
          <a:xfrm>
            <a:off x="5553967" y="3582809"/>
            <a:ext cx="109093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Gérer 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administrativement  le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personnel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60C2D123-725F-5443-B87B-1EC6E8D19594}"/>
              </a:ext>
            </a:extLst>
          </p:cNvPr>
          <p:cNvSpPr/>
          <p:nvPr/>
        </p:nvSpPr>
        <p:spPr>
          <a:xfrm>
            <a:off x="838729" y="2034310"/>
            <a:ext cx="1200150" cy="648335"/>
          </a:xfrm>
          <a:custGeom>
            <a:avLst/>
            <a:gdLst/>
            <a:ahLst/>
            <a:cxnLst/>
            <a:rect l="l" t="t" r="r" b="b"/>
            <a:pathLst>
              <a:path w="1200150" h="648335">
                <a:moveTo>
                  <a:pt x="1128001" y="0"/>
                </a:move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1" y="603950"/>
                </a:lnTo>
                <a:lnTo>
                  <a:pt x="21150" y="626843"/>
                </a:lnTo>
                <a:lnTo>
                  <a:pt x="44046" y="642311"/>
                </a:lnTo>
                <a:lnTo>
                  <a:pt x="72009" y="647992"/>
                </a:lnTo>
                <a:lnTo>
                  <a:pt x="1128001" y="647992"/>
                </a:lnTo>
                <a:lnTo>
                  <a:pt x="1155956" y="642311"/>
                </a:lnTo>
                <a:lnTo>
                  <a:pt x="1178848" y="626843"/>
                </a:lnTo>
                <a:lnTo>
                  <a:pt x="1194316" y="603950"/>
                </a:lnTo>
                <a:lnTo>
                  <a:pt x="1199997" y="575995"/>
                </a:lnTo>
                <a:lnTo>
                  <a:pt x="1199997" y="71996"/>
                </a:lnTo>
                <a:lnTo>
                  <a:pt x="1194316" y="44041"/>
                </a:lnTo>
                <a:lnTo>
                  <a:pt x="1178848" y="21148"/>
                </a:lnTo>
                <a:lnTo>
                  <a:pt x="1155956" y="5680"/>
                </a:lnTo>
                <a:lnTo>
                  <a:pt x="11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8E4E6C66-9B8D-CF46-9DDB-3BE07C7890D2}"/>
              </a:ext>
            </a:extLst>
          </p:cNvPr>
          <p:cNvSpPr txBox="1"/>
          <p:nvPr/>
        </p:nvSpPr>
        <p:spPr>
          <a:xfrm>
            <a:off x="1021970" y="2188638"/>
            <a:ext cx="8229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414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5514B92B-7942-324D-82BB-F06645FFAF06}"/>
              </a:ext>
            </a:extLst>
          </p:cNvPr>
          <p:cNvSpPr/>
          <p:nvPr/>
        </p:nvSpPr>
        <p:spPr>
          <a:xfrm>
            <a:off x="3379965" y="2034310"/>
            <a:ext cx="1200150" cy="648335"/>
          </a:xfrm>
          <a:custGeom>
            <a:avLst/>
            <a:gdLst/>
            <a:ahLst/>
            <a:cxnLst/>
            <a:rect l="l" t="t" r="r" b="b"/>
            <a:pathLst>
              <a:path w="1200150" h="648335">
                <a:moveTo>
                  <a:pt x="112800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1128001" y="647992"/>
                </a:lnTo>
                <a:lnTo>
                  <a:pt x="1155958" y="642311"/>
                </a:lnTo>
                <a:lnTo>
                  <a:pt x="1178855" y="626843"/>
                </a:lnTo>
                <a:lnTo>
                  <a:pt x="1194327" y="603950"/>
                </a:lnTo>
                <a:lnTo>
                  <a:pt x="1200010" y="575995"/>
                </a:lnTo>
                <a:lnTo>
                  <a:pt x="1200010" y="71996"/>
                </a:lnTo>
                <a:lnTo>
                  <a:pt x="1194327" y="44041"/>
                </a:lnTo>
                <a:lnTo>
                  <a:pt x="1178855" y="21148"/>
                </a:lnTo>
                <a:lnTo>
                  <a:pt x="1155958" y="5680"/>
                </a:lnTo>
                <a:lnTo>
                  <a:pt x="11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94609D4B-DE5F-8F47-890B-3F5D8D6DA156}"/>
              </a:ext>
            </a:extLst>
          </p:cNvPr>
          <p:cNvSpPr txBox="1"/>
          <p:nvPr/>
        </p:nvSpPr>
        <p:spPr>
          <a:xfrm>
            <a:off x="3537408" y="2188638"/>
            <a:ext cx="8750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7160" marR="5080" indent="-125095">
              <a:lnSpc>
                <a:spcPct val="100000"/>
              </a:lnSpc>
              <a:spcBef>
                <a:spcPts val="100"/>
              </a:spcBef>
            </a:pP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ransformation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numérique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C5D1E859-AFE8-B643-812C-3B08C67D4F51}"/>
              </a:ext>
            </a:extLst>
          </p:cNvPr>
          <p:cNvSpPr/>
          <p:nvPr/>
        </p:nvSpPr>
        <p:spPr>
          <a:xfrm>
            <a:off x="4700771" y="2034310"/>
            <a:ext cx="1387475" cy="648335"/>
          </a:xfrm>
          <a:custGeom>
            <a:avLst/>
            <a:gdLst/>
            <a:ahLst/>
            <a:cxnLst/>
            <a:rect l="l" t="t" r="r" b="b"/>
            <a:pathLst>
              <a:path w="1387475" h="648335">
                <a:moveTo>
                  <a:pt x="131514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1315148" y="647992"/>
                </a:lnTo>
                <a:lnTo>
                  <a:pt x="1343103" y="642311"/>
                </a:lnTo>
                <a:lnTo>
                  <a:pt x="1365996" y="626843"/>
                </a:lnTo>
                <a:lnTo>
                  <a:pt x="1381463" y="603950"/>
                </a:lnTo>
                <a:lnTo>
                  <a:pt x="1387144" y="575995"/>
                </a:lnTo>
                <a:lnTo>
                  <a:pt x="1387144" y="71996"/>
                </a:lnTo>
                <a:lnTo>
                  <a:pt x="1381463" y="44041"/>
                </a:lnTo>
                <a:lnTo>
                  <a:pt x="1365996" y="21148"/>
                </a:lnTo>
                <a:lnTo>
                  <a:pt x="1343103" y="5680"/>
                </a:lnTo>
                <a:lnTo>
                  <a:pt x="131514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C46AA9A3-4933-7847-B2F8-674D45A57C03}"/>
              </a:ext>
            </a:extLst>
          </p:cNvPr>
          <p:cNvSpPr txBox="1"/>
          <p:nvPr/>
        </p:nvSpPr>
        <p:spPr>
          <a:xfrm>
            <a:off x="4746222" y="2112438"/>
            <a:ext cx="12890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306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Nouvelles  attentes des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nouvelles</a:t>
            </a:r>
            <a:endParaRPr sz="1000">
              <a:latin typeface="Arial"/>
              <a:cs typeface="Arial"/>
            </a:endParaRPr>
          </a:p>
          <a:p>
            <a:pPr marL="312420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générations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E682A7EB-4DF2-494D-869D-9CE3E3D831CC}"/>
              </a:ext>
            </a:extLst>
          </p:cNvPr>
          <p:cNvSpPr/>
          <p:nvPr/>
        </p:nvSpPr>
        <p:spPr>
          <a:xfrm>
            <a:off x="360000" y="2864889"/>
            <a:ext cx="6408420" cy="457200"/>
          </a:xfrm>
          <a:custGeom>
            <a:avLst/>
            <a:gdLst/>
            <a:ahLst/>
            <a:cxnLst/>
            <a:rect l="l" t="t" r="r" b="b"/>
            <a:pathLst>
              <a:path w="6408420" h="457200">
                <a:moveTo>
                  <a:pt x="6335991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385203"/>
                </a:lnTo>
                <a:lnTo>
                  <a:pt x="5680" y="413158"/>
                </a:lnTo>
                <a:lnTo>
                  <a:pt x="21148" y="436051"/>
                </a:lnTo>
                <a:lnTo>
                  <a:pt x="44041" y="451519"/>
                </a:lnTo>
                <a:lnTo>
                  <a:pt x="71996" y="457200"/>
                </a:lnTo>
                <a:lnTo>
                  <a:pt x="6335991" y="457200"/>
                </a:lnTo>
                <a:lnTo>
                  <a:pt x="6363954" y="451519"/>
                </a:lnTo>
                <a:lnTo>
                  <a:pt x="6386850" y="436051"/>
                </a:lnTo>
                <a:lnTo>
                  <a:pt x="6402319" y="413158"/>
                </a:lnTo>
                <a:lnTo>
                  <a:pt x="6408000" y="385203"/>
                </a:lnTo>
                <a:lnTo>
                  <a:pt x="6408000" y="72009"/>
                </a:lnTo>
                <a:lnTo>
                  <a:pt x="6402319" y="44051"/>
                </a:lnTo>
                <a:lnTo>
                  <a:pt x="6386850" y="21155"/>
                </a:lnTo>
                <a:lnTo>
                  <a:pt x="6363954" y="5682"/>
                </a:lnTo>
                <a:lnTo>
                  <a:pt x="633599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>
            <a:extLst>
              <a:ext uri="{FF2B5EF4-FFF2-40B4-BE49-F238E27FC236}">
                <a16:creationId xmlns:a16="http://schemas.microsoft.com/office/drawing/2014/main" id="{47FAD76A-719C-F340-A244-1D4C5167E0D8}"/>
              </a:ext>
            </a:extLst>
          </p:cNvPr>
          <p:cNvSpPr txBox="1"/>
          <p:nvPr/>
        </p:nvSpPr>
        <p:spPr>
          <a:xfrm>
            <a:off x="1589578" y="2900277"/>
            <a:ext cx="3937635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0390" marR="5080" indent="-568325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GRH :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mobiliser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ressources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humaines pour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atteindre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objectifs prévus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et créer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5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valeur</a:t>
            </a:r>
            <a:endParaRPr sz="1150">
              <a:latin typeface="Arial"/>
              <a:cs typeface="Arial"/>
            </a:endParaRPr>
          </a:p>
        </p:txBody>
      </p:sp>
      <p:sp>
        <p:nvSpPr>
          <p:cNvPr id="47" name="object 47">
            <a:extLst>
              <a:ext uri="{FF2B5EF4-FFF2-40B4-BE49-F238E27FC236}">
                <a16:creationId xmlns:a16="http://schemas.microsoft.com/office/drawing/2014/main" id="{BA4D1BC8-C6E4-734C-86E1-95E8D5904BA2}"/>
              </a:ext>
            </a:extLst>
          </p:cNvPr>
          <p:cNvSpPr/>
          <p:nvPr/>
        </p:nvSpPr>
        <p:spPr>
          <a:xfrm>
            <a:off x="3731813" y="1528780"/>
            <a:ext cx="1924685" cy="288290"/>
          </a:xfrm>
          <a:custGeom>
            <a:avLst/>
            <a:gdLst/>
            <a:ahLst/>
            <a:cxnLst/>
            <a:rect l="l" t="t" r="r" b="b"/>
            <a:pathLst>
              <a:path w="1924685" h="288289">
                <a:moveTo>
                  <a:pt x="1852256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3"/>
                </a:lnTo>
                <a:lnTo>
                  <a:pt x="5680" y="44046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1852256" y="287997"/>
                </a:lnTo>
                <a:lnTo>
                  <a:pt x="1880213" y="282317"/>
                </a:lnTo>
                <a:lnTo>
                  <a:pt x="1903110" y="266849"/>
                </a:lnTo>
                <a:lnTo>
                  <a:pt x="1918583" y="243956"/>
                </a:lnTo>
                <a:lnTo>
                  <a:pt x="1924265" y="216001"/>
                </a:lnTo>
                <a:lnTo>
                  <a:pt x="1924265" y="71996"/>
                </a:lnTo>
                <a:lnTo>
                  <a:pt x="1918583" y="44046"/>
                </a:lnTo>
                <a:lnTo>
                  <a:pt x="1903110" y="21153"/>
                </a:lnTo>
                <a:lnTo>
                  <a:pt x="1880213" y="5682"/>
                </a:lnTo>
                <a:lnTo>
                  <a:pt x="18522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>
            <a:extLst>
              <a:ext uri="{FF2B5EF4-FFF2-40B4-BE49-F238E27FC236}">
                <a16:creationId xmlns:a16="http://schemas.microsoft.com/office/drawing/2014/main" id="{13C5F53A-0315-AB4E-B941-4464E07174D7}"/>
              </a:ext>
            </a:extLst>
          </p:cNvPr>
          <p:cNvSpPr txBox="1"/>
          <p:nvPr/>
        </p:nvSpPr>
        <p:spPr>
          <a:xfrm>
            <a:off x="422974" y="319538"/>
            <a:ext cx="5212715" cy="14376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l’impact 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mutations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du</a:t>
            </a:r>
            <a:r>
              <a:rPr sz="1600" b="1" spc="-9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travail 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sur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l’emploi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conditions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 travail</a:t>
            </a:r>
            <a:r>
              <a:rPr sz="1600" b="1" spc="-7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gestion des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ressources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humaines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ses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nouveaux</a:t>
            </a:r>
            <a:r>
              <a:rPr sz="1300" b="1" spc="-6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enjeux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Times New Roman"/>
              <a:cs typeface="Times New Roman"/>
            </a:endParaRPr>
          </a:p>
          <a:p>
            <a:pPr marR="445134" algn="r">
              <a:lnSpc>
                <a:spcPct val="100000"/>
              </a:lnSpc>
              <a:spcBef>
                <a:spcPts val="5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Nouveaux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enjeux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>
            <a:extLst>
              <a:ext uri="{FF2B5EF4-FFF2-40B4-BE49-F238E27FC236}">
                <a16:creationId xmlns:a16="http://schemas.microsoft.com/office/drawing/2014/main" id="{02DFAB5E-B4AA-1E47-801D-D685D2C39C26}"/>
              </a:ext>
            </a:extLst>
          </p:cNvPr>
          <p:cNvSpPr/>
          <p:nvPr/>
        </p:nvSpPr>
        <p:spPr>
          <a:xfrm>
            <a:off x="3731813" y="1528780"/>
            <a:ext cx="1924685" cy="288290"/>
          </a:xfrm>
          <a:custGeom>
            <a:avLst/>
            <a:gdLst/>
            <a:ahLst/>
            <a:cxnLst/>
            <a:rect l="l" t="t" r="r" b="b"/>
            <a:pathLst>
              <a:path w="1924685" h="288289">
                <a:moveTo>
                  <a:pt x="0" y="216001"/>
                </a:move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1852256" y="287997"/>
                </a:lnTo>
                <a:lnTo>
                  <a:pt x="1880213" y="282317"/>
                </a:lnTo>
                <a:lnTo>
                  <a:pt x="1903110" y="266849"/>
                </a:lnTo>
                <a:lnTo>
                  <a:pt x="1918583" y="243956"/>
                </a:lnTo>
                <a:lnTo>
                  <a:pt x="1924265" y="216001"/>
                </a:lnTo>
                <a:lnTo>
                  <a:pt x="1924265" y="71996"/>
                </a:lnTo>
                <a:lnTo>
                  <a:pt x="1918583" y="44046"/>
                </a:lnTo>
                <a:lnTo>
                  <a:pt x="1903110" y="21153"/>
                </a:lnTo>
                <a:lnTo>
                  <a:pt x="1880213" y="5682"/>
                </a:lnTo>
                <a:lnTo>
                  <a:pt x="1852256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3"/>
                </a:lnTo>
                <a:lnTo>
                  <a:pt x="5680" y="44046"/>
                </a:lnTo>
                <a:lnTo>
                  <a:pt x="0" y="71996"/>
                </a:lnTo>
                <a:lnTo>
                  <a:pt x="0" y="216001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>
            <a:extLst>
              <a:ext uri="{FF2B5EF4-FFF2-40B4-BE49-F238E27FC236}">
                <a16:creationId xmlns:a16="http://schemas.microsoft.com/office/drawing/2014/main" id="{9600AAFC-874B-7F43-8965-F44C513DFFCC}"/>
              </a:ext>
            </a:extLst>
          </p:cNvPr>
          <p:cNvSpPr/>
          <p:nvPr/>
        </p:nvSpPr>
        <p:spPr>
          <a:xfrm>
            <a:off x="360000" y="4725691"/>
            <a:ext cx="6408420" cy="288290"/>
          </a:xfrm>
          <a:custGeom>
            <a:avLst/>
            <a:gdLst/>
            <a:ahLst/>
            <a:cxnLst/>
            <a:rect l="l" t="t" r="r" b="b"/>
            <a:pathLst>
              <a:path w="6408420" h="288289">
                <a:moveTo>
                  <a:pt x="6335991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8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6335991" y="287997"/>
                </a:lnTo>
                <a:lnTo>
                  <a:pt x="6363954" y="282317"/>
                </a:lnTo>
                <a:lnTo>
                  <a:pt x="6386850" y="266849"/>
                </a:lnTo>
                <a:lnTo>
                  <a:pt x="6402319" y="243956"/>
                </a:lnTo>
                <a:lnTo>
                  <a:pt x="6408000" y="216001"/>
                </a:lnTo>
                <a:lnTo>
                  <a:pt x="6408000" y="72008"/>
                </a:lnTo>
                <a:lnTo>
                  <a:pt x="6402319" y="44046"/>
                </a:lnTo>
                <a:lnTo>
                  <a:pt x="6386850" y="21150"/>
                </a:lnTo>
                <a:lnTo>
                  <a:pt x="6363954" y="5681"/>
                </a:lnTo>
                <a:lnTo>
                  <a:pt x="633599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>
            <a:extLst>
              <a:ext uri="{FF2B5EF4-FFF2-40B4-BE49-F238E27FC236}">
                <a16:creationId xmlns:a16="http://schemas.microsoft.com/office/drawing/2014/main" id="{C624CEAF-D61B-3646-97E9-84F150D4CD05}"/>
              </a:ext>
            </a:extLst>
          </p:cNvPr>
          <p:cNvSpPr txBox="1"/>
          <p:nvPr/>
        </p:nvSpPr>
        <p:spPr>
          <a:xfrm>
            <a:off x="422974" y="4371588"/>
            <a:ext cx="5955030" cy="593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GPEC, outil d’analyse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 prévision des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évolutions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compétences</a:t>
            </a:r>
            <a:endParaRPr sz="1300">
              <a:latin typeface="Arial"/>
              <a:cs typeface="Arial"/>
            </a:endParaRPr>
          </a:p>
          <a:p>
            <a:pPr marL="315595" algn="ctr">
              <a:lnSpc>
                <a:spcPct val="100000"/>
              </a:lnSpc>
              <a:spcBef>
                <a:spcPts val="149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GPEC</a:t>
            </a:r>
            <a:endParaRPr sz="11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5126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395C4F64-6E71-F64B-9E9E-226849EFF7EE}"/>
              </a:ext>
            </a:extLst>
          </p:cNvPr>
          <p:cNvSpPr/>
          <p:nvPr/>
        </p:nvSpPr>
        <p:spPr>
          <a:xfrm>
            <a:off x="1075364" y="4946400"/>
            <a:ext cx="0" cy="907415"/>
          </a:xfrm>
          <a:custGeom>
            <a:avLst/>
            <a:gdLst/>
            <a:ahLst/>
            <a:cxnLst/>
            <a:rect l="l" t="t" r="r" b="b"/>
            <a:pathLst>
              <a:path h="907414">
                <a:moveTo>
                  <a:pt x="0" y="0"/>
                </a:moveTo>
                <a:lnTo>
                  <a:pt x="0" y="90690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7A50F4D-7F10-0247-9019-EA486BE79EB9}"/>
              </a:ext>
            </a:extLst>
          </p:cNvPr>
          <p:cNvSpPr/>
          <p:nvPr/>
        </p:nvSpPr>
        <p:spPr>
          <a:xfrm>
            <a:off x="1013071" y="585239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A6E1ACCA-8E6E-A64A-BED4-69E589C711D4}"/>
              </a:ext>
            </a:extLst>
          </p:cNvPr>
          <p:cNvSpPr/>
          <p:nvPr/>
        </p:nvSpPr>
        <p:spPr>
          <a:xfrm>
            <a:off x="1075364" y="6130141"/>
            <a:ext cx="0" cy="258445"/>
          </a:xfrm>
          <a:custGeom>
            <a:avLst/>
            <a:gdLst/>
            <a:ahLst/>
            <a:cxnLst/>
            <a:rect l="l" t="t" r="r" b="b"/>
            <a:pathLst>
              <a:path h="258445">
                <a:moveTo>
                  <a:pt x="0" y="0"/>
                </a:moveTo>
                <a:lnTo>
                  <a:pt x="0" y="2580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2E5AC856-66EC-A746-A298-5366E2071AA3}"/>
              </a:ext>
            </a:extLst>
          </p:cNvPr>
          <p:cNvSpPr/>
          <p:nvPr/>
        </p:nvSpPr>
        <p:spPr>
          <a:xfrm>
            <a:off x="1013071" y="6387235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78FD712D-1EA6-2543-A135-FA5116A2A26D}"/>
              </a:ext>
            </a:extLst>
          </p:cNvPr>
          <p:cNvSpPr/>
          <p:nvPr/>
        </p:nvSpPr>
        <p:spPr>
          <a:xfrm>
            <a:off x="1777361" y="6580228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>
                <a:moveTo>
                  <a:pt x="0" y="0"/>
                </a:moveTo>
                <a:lnTo>
                  <a:pt x="29211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F8ADA5B6-59FC-FF45-9A69-676B22694FDA}"/>
              </a:ext>
            </a:extLst>
          </p:cNvPr>
          <p:cNvSpPr/>
          <p:nvPr/>
        </p:nvSpPr>
        <p:spPr>
          <a:xfrm>
            <a:off x="2068560" y="6517934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D2B93525-CB8A-F74D-A4A0-7640301C23CD}"/>
              </a:ext>
            </a:extLst>
          </p:cNvPr>
          <p:cNvSpPr/>
          <p:nvPr/>
        </p:nvSpPr>
        <p:spPr>
          <a:xfrm>
            <a:off x="3666864" y="6580228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>
                <a:moveTo>
                  <a:pt x="0" y="0"/>
                </a:moveTo>
                <a:lnTo>
                  <a:pt x="29211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5CCD8C49-8FB3-8945-945B-CA3480DAC3C4}"/>
              </a:ext>
            </a:extLst>
          </p:cNvPr>
          <p:cNvSpPr/>
          <p:nvPr/>
        </p:nvSpPr>
        <p:spPr>
          <a:xfrm>
            <a:off x="3958064" y="6517934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2EF4C6F6-8E33-EB41-A4BB-923CAD79CFE2}"/>
              </a:ext>
            </a:extLst>
          </p:cNvPr>
          <p:cNvSpPr/>
          <p:nvPr/>
        </p:nvSpPr>
        <p:spPr>
          <a:xfrm>
            <a:off x="3973614" y="1816786"/>
            <a:ext cx="12700" cy="57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0F0FD530-9B58-6B4D-9E2C-6F415B930001}"/>
              </a:ext>
            </a:extLst>
          </p:cNvPr>
          <p:cNvSpPr/>
          <p:nvPr/>
        </p:nvSpPr>
        <p:spPr>
          <a:xfrm>
            <a:off x="5401564" y="1816786"/>
            <a:ext cx="12700" cy="57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4E5AE7D8-D076-3D47-8C4A-5D2CDE4D5726}"/>
              </a:ext>
            </a:extLst>
          </p:cNvPr>
          <p:cNvSpPr/>
          <p:nvPr/>
        </p:nvSpPr>
        <p:spPr>
          <a:xfrm>
            <a:off x="3973615" y="1748691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12BE07FE-0AAD-9A40-901B-7170DE2DE57A}"/>
              </a:ext>
            </a:extLst>
          </p:cNvPr>
          <p:cNvSpPr/>
          <p:nvPr/>
        </p:nvSpPr>
        <p:spPr>
          <a:xfrm>
            <a:off x="3911321" y="196731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2DFC1F31-8A3C-3D44-B089-4FBEC8B0E8CA}"/>
              </a:ext>
            </a:extLst>
          </p:cNvPr>
          <p:cNvSpPr/>
          <p:nvPr/>
        </p:nvSpPr>
        <p:spPr>
          <a:xfrm>
            <a:off x="1438730" y="2579276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54ACAEBF-4CA1-3D4C-846E-00BD42EDAB47}"/>
              </a:ext>
            </a:extLst>
          </p:cNvPr>
          <p:cNvSpPr/>
          <p:nvPr/>
        </p:nvSpPr>
        <p:spPr>
          <a:xfrm>
            <a:off x="1376437" y="2797904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65D0DE85-469F-3145-9C6F-C4787DF0ABF3}"/>
              </a:ext>
            </a:extLst>
          </p:cNvPr>
          <p:cNvSpPr/>
          <p:nvPr/>
        </p:nvSpPr>
        <p:spPr>
          <a:xfrm>
            <a:off x="719998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709E46F5-1A47-8543-B2FB-F475092EF560}"/>
              </a:ext>
            </a:extLst>
          </p:cNvPr>
          <p:cNvSpPr/>
          <p:nvPr/>
        </p:nvSpPr>
        <p:spPr>
          <a:xfrm>
            <a:off x="657705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F503051E-4E88-E443-ABD8-501AE0DCD0E8}"/>
              </a:ext>
            </a:extLst>
          </p:cNvPr>
          <p:cNvSpPr/>
          <p:nvPr/>
        </p:nvSpPr>
        <p:spPr>
          <a:xfrm>
            <a:off x="1589774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7754611C-BCF4-0346-BAB4-AB51B95F6AC8}"/>
              </a:ext>
            </a:extLst>
          </p:cNvPr>
          <p:cNvSpPr/>
          <p:nvPr/>
        </p:nvSpPr>
        <p:spPr>
          <a:xfrm>
            <a:off x="1527481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353F5CA2-99FF-0B43-9AFE-257E03AB30FB}"/>
              </a:ext>
            </a:extLst>
          </p:cNvPr>
          <p:cNvSpPr/>
          <p:nvPr/>
        </p:nvSpPr>
        <p:spPr>
          <a:xfrm>
            <a:off x="2525725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76F8B936-FF80-ED48-8243-F3DD6AF70721}"/>
              </a:ext>
            </a:extLst>
          </p:cNvPr>
          <p:cNvSpPr/>
          <p:nvPr/>
        </p:nvSpPr>
        <p:spPr>
          <a:xfrm>
            <a:off x="2463431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C24E168D-FD07-334A-B226-7ED606BBE8D8}"/>
              </a:ext>
            </a:extLst>
          </p:cNvPr>
          <p:cNvSpPr/>
          <p:nvPr/>
        </p:nvSpPr>
        <p:spPr>
          <a:xfrm>
            <a:off x="3604582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788E3BD4-9BB2-C741-A7C6-8A76CD9365F8}"/>
              </a:ext>
            </a:extLst>
          </p:cNvPr>
          <p:cNvSpPr/>
          <p:nvPr/>
        </p:nvSpPr>
        <p:spPr>
          <a:xfrm>
            <a:off x="3542289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CF41B00A-49B3-3844-933E-BB29FF6BE2CA}"/>
              </a:ext>
            </a:extLst>
          </p:cNvPr>
          <p:cNvSpPr/>
          <p:nvPr/>
        </p:nvSpPr>
        <p:spPr>
          <a:xfrm>
            <a:off x="4787491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7098BCCC-082D-FB45-94ED-7B870FF8388A}"/>
              </a:ext>
            </a:extLst>
          </p:cNvPr>
          <p:cNvSpPr/>
          <p:nvPr/>
        </p:nvSpPr>
        <p:spPr>
          <a:xfrm>
            <a:off x="4725197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9A58DDB9-8F8A-7A44-A94F-4551ECC37260}"/>
              </a:ext>
            </a:extLst>
          </p:cNvPr>
          <p:cNvSpPr/>
          <p:nvPr/>
        </p:nvSpPr>
        <p:spPr>
          <a:xfrm>
            <a:off x="6105211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6CB9BB85-3ECE-4349-AF90-1433E6EE2F34}"/>
              </a:ext>
            </a:extLst>
          </p:cNvPr>
          <p:cNvSpPr/>
          <p:nvPr/>
        </p:nvSpPr>
        <p:spPr>
          <a:xfrm>
            <a:off x="6042917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B2A22A05-9EDD-8245-886A-D3BB7DC165DA}"/>
              </a:ext>
            </a:extLst>
          </p:cNvPr>
          <p:cNvSpPr/>
          <p:nvPr/>
        </p:nvSpPr>
        <p:spPr>
          <a:xfrm>
            <a:off x="4647483" y="2739856"/>
            <a:ext cx="0" cy="62865"/>
          </a:xfrm>
          <a:custGeom>
            <a:avLst/>
            <a:gdLst/>
            <a:ahLst/>
            <a:cxnLst/>
            <a:rect l="l" t="t" r="r" b="b"/>
            <a:pathLst>
              <a:path h="62864">
                <a:moveTo>
                  <a:pt x="0" y="0"/>
                </a:moveTo>
                <a:lnTo>
                  <a:pt x="0" y="6252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37816E04-A8B0-6D46-96EB-B4AC40368759}"/>
              </a:ext>
            </a:extLst>
          </p:cNvPr>
          <p:cNvSpPr/>
          <p:nvPr/>
        </p:nvSpPr>
        <p:spPr>
          <a:xfrm>
            <a:off x="4585190" y="280145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A79C9FBF-3C46-9449-806D-5BE6AEF0F81D}"/>
              </a:ext>
            </a:extLst>
          </p:cNvPr>
          <p:cNvSpPr/>
          <p:nvPr/>
        </p:nvSpPr>
        <p:spPr>
          <a:xfrm>
            <a:off x="5407915" y="1748691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90C7A5F4-0F0F-E544-8344-AD00AED97902}"/>
              </a:ext>
            </a:extLst>
          </p:cNvPr>
          <p:cNvSpPr/>
          <p:nvPr/>
        </p:nvSpPr>
        <p:spPr>
          <a:xfrm>
            <a:off x="5345621" y="196731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AC641324-5D13-904E-BF02-04871A3C3102}"/>
              </a:ext>
            </a:extLst>
          </p:cNvPr>
          <p:cNvSpPr/>
          <p:nvPr/>
        </p:nvSpPr>
        <p:spPr>
          <a:xfrm>
            <a:off x="3979965" y="2570768"/>
            <a:ext cx="1428115" cy="163195"/>
          </a:xfrm>
          <a:custGeom>
            <a:avLst/>
            <a:gdLst/>
            <a:ahLst/>
            <a:cxnLst/>
            <a:rect l="l" t="t" r="r" b="b"/>
            <a:pathLst>
              <a:path w="1428114" h="163194">
                <a:moveTo>
                  <a:pt x="0" y="0"/>
                </a:moveTo>
                <a:lnTo>
                  <a:pt x="0" y="162737"/>
                </a:lnTo>
                <a:lnTo>
                  <a:pt x="1427949" y="162737"/>
                </a:lnTo>
                <a:lnTo>
                  <a:pt x="142794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E2C20791-53E0-4C49-864B-B800345670A1}"/>
              </a:ext>
            </a:extLst>
          </p:cNvPr>
          <p:cNvSpPr/>
          <p:nvPr/>
        </p:nvSpPr>
        <p:spPr>
          <a:xfrm>
            <a:off x="360003" y="4344089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30AA40B3-35CB-7B45-A6A0-DB5CA6E93B22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2BBB6392-9E63-A94F-A15F-15A64A2C368E}"/>
              </a:ext>
            </a:extLst>
          </p:cNvPr>
          <p:cNvSpPr/>
          <p:nvPr/>
        </p:nvSpPr>
        <p:spPr>
          <a:xfrm>
            <a:off x="360000" y="3504687"/>
            <a:ext cx="720090" cy="648335"/>
          </a:xfrm>
          <a:custGeom>
            <a:avLst/>
            <a:gdLst/>
            <a:ahLst/>
            <a:cxnLst/>
            <a:rect l="l" t="t" r="r" b="b"/>
            <a:pathLst>
              <a:path w="720090" h="648335">
                <a:moveTo>
                  <a:pt x="64799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647992" y="647992"/>
                </a:lnTo>
                <a:lnTo>
                  <a:pt x="675954" y="642311"/>
                </a:lnTo>
                <a:lnTo>
                  <a:pt x="698850" y="626843"/>
                </a:lnTo>
                <a:lnTo>
                  <a:pt x="714320" y="603950"/>
                </a:lnTo>
                <a:lnTo>
                  <a:pt x="720001" y="575995"/>
                </a:lnTo>
                <a:lnTo>
                  <a:pt x="720001" y="71996"/>
                </a:lnTo>
                <a:lnTo>
                  <a:pt x="714320" y="44041"/>
                </a:lnTo>
                <a:lnTo>
                  <a:pt x="698850" y="21148"/>
                </a:lnTo>
                <a:lnTo>
                  <a:pt x="675954" y="5680"/>
                </a:lnTo>
                <a:lnTo>
                  <a:pt x="64799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6093E68F-7687-D04A-BC0F-BCD209D24CDA}"/>
              </a:ext>
            </a:extLst>
          </p:cNvPr>
          <p:cNvSpPr txBox="1"/>
          <p:nvPr/>
        </p:nvSpPr>
        <p:spPr>
          <a:xfrm>
            <a:off x="463660" y="3735209"/>
            <a:ext cx="5124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Recruter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F67361A3-09B3-3B4C-8D34-294B53FCEF35}"/>
              </a:ext>
            </a:extLst>
          </p:cNvPr>
          <p:cNvSpPr/>
          <p:nvPr/>
        </p:nvSpPr>
        <p:spPr>
          <a:xfrm>
            <a:off x="1229772" y="3504687"/>
            <a:ext cx="720090" cy="648335"/>
          </a:xfrm>
          <a:custGeom>
            <a:avLst/>
            <a:gdLst/>
            <a:ahLst/>
            <a:cxnLst/>
            <a:rect l="l" t="t" r="r" b="b"/>
            <a:pathLst>
              <a:path w="720089" h="648335">
                <a:moveTo>
                  <a:pt x="648004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648004" y="647992"/>
                </a:lnTo>
                <a:lnTo>
                  <a:pt x="675959" y="642311"/>
                </a:lnTo>
                <a:lnTo>
                  <a:pt x="698852" y="626843"/>
                </a:lnTo>
                <a:lnTo>
                  <a:pt x="714320" y="603950"/>
                </a:lnTo>
                <a:lnTo>
                  <a:pt x="720001" y="575995"/>
                </a:lnTo>
                <a:lnTo>
                  <a:pt x="720001" y="71996"/>
                </a:lnTo>
                <a:lnTo>
                  <a:pt x="714320" y="44041"/>
                </a:lnTo>
                <a:lnTo>
                  <a:pt x="698852" y="21148"/>
                </a:lnTo>
                <a:lnTo>
                  <a:pt x="675959" y="5680"/>
                </a:lnTo>
                <a:lnTo>
                  <a:pt x="648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A4018531-0D83-AC42-9717-C24398B06D44}"/>
              </a:ext>
            </a:extLst>
          </p:cNvPr>
          <p:cNvSpPr txBox="1"/>
          <p:nvPr/>
        </p:nvSpPr>
        <p:spPr>
          <a:xfrm>
            <a:off x="1372314" y="3735209"/>
            <a:ext cx="4349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Former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A3F5224E-722E-E341-BF52-C565371F8E5F}"/>
              </a:ext>
            </a:extLst>
          </p:cNvPr>
          <p:cNvSpPr/>
          <p:nvPr/>
        </p:nvSpPr>
        <p:spPr>
          <a:xfrm>
            <a:off x="2099551" y="3504687"/>
            <a:ext cx="840740" cy="648335"/>
          </a:xfrm>
          <a:custGeom>
            <a:avLst/>
            <a:gdLst/>
            <a:ahLst/>
            <a:cxnLst/>
            <a:rect l="l" t="t" r="r" b="b"/>
            <a:pathLst>
              <a:path w="840739" h="648335">
                <a:moveTo>
                  <a:pt x="76838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768388" y="647992"/>
                </a:lnTo>
                <a:lnTo>
                  <a:pt x="796343" y="642311"/>
                </a:lnTo>
                <a:lnTo>
                  <a:pt x="819235" y="626843"/>
                </a:lnTo>
                <a:lnTo>
                  <a:pt x="834703" y="603950"/>
                </a:lnTo>
                <a:lnTo>
                  <a:pt x="840384" y="575995"/>
                </a:lnTo>
                <a:lnTo>
                  <a:pt x="840384" y="71996"/>
                </a:lnTo>
                <a:lnTo>
                  <a:pt x="834703" y="44041"/>
                </a:lnTo>
                <a:lnTo>
                  <a:pt x="819235" y="21148"/>
                </a:lnTo>
                <a:lnTo>
                  <a:pt x="796343" y="5680"/>
                </a:lnTo>
                <a:lnTo>
                  <a:pt x="76838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F0FEC184-F2F2-C744-BFBF-18AE99932205}"/>
              </a:ext>
            </a:extLst>
          </p:cNvPr>
          <p:cNvSpPr txBox="1"/>
          <p:nvPr/>
        </p:nvSpPr>
        <p:spPr>
          <a:xfrm>
            <a:off x="2217977" y="3582809"/>
            <a:ext cx="5975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Favoriser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mobilité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065A3385-5955-EB4F-BF46-F8F395903858}"/>
              </a:ext>
            </a:extLst>
          </p:cNvPr>
          <p:cNvSpPr/>
          <p:nvPr/>
        </p:nvSpPr>
        <p:spPr>
          <a:xfrm>
            <a:off x="3089713" y="3504687"/>
            <a:ext cx="1044575" cy="648335"/>
          </a:xfrm>
          <a:custGeom>
            <a:avLst/>
            <a:gdLst/>
            <a:ahLst/>
            <a:cxnLst/>
            <a:rect l="l" t="t" r="r" b="b"/>
            <a:pathLst>
              <a:path w="1044575" h="648335">
                <a:moveTo>
                  <a:pt x="97200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972007" y="647992"/>
                </a:lnTo>
                <a:lnTo>
                  <a:pt x="999962" y="642311"/>
                </a:lnTo>
                <a:lnTo>
                  <a:pt x="1022854" y="626843"/>
                </a:lnTo>
                <a:lnTo>
                  <a:pt x="1038322" y="603950"/>
                </a:lnTo>
                <a:lnTo>
                  <a:pt x="1044003" y="575995"/>
                </a:lnTo>
                <a:lnTo>
                  <a:pt x="1044003" y="71996"/>
                </a:lnTo>
                <a:lnTo>
                  <a:pt x="1038322" y="44041"/>
                </a:lnTo>
                <a:lnTo>
                  <a:pt x="1022854" y="21148"/>
                </a:lnTo>
                <a:lnTo>
                  <a:pt x="999962" y="5680"/>
                </a:lnTo>
                <a:lnTo>
                  <a:pt x="97200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199260CB-6829-F945-A16F-D03668E4D5C1}"/>
              </a:ext>
            </a:extLst>
          </p:cNvPr>
          <p:cNvSpPr txBox="1"/>
          <p:nvPr/>
        </p:nvSpPr>
        <p:spPr>
          <a:xfrm>
            <a:off x="3168569" y="3582809"/>
            <a:ext cx="88011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Favoriser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communication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27399804-D94E-3E49-8A9A-ED1A8537E6A4}"/>
              </a:ext>
            </a:extLst>
          </p:cNvPr>
          <p:cNvSpPr/>
          <p:nvPr/>
        </p:nvSpPr>
        <p:spPr>
          <a:xfrm>
            <a:off x="4283490" y="3504687"/>
            <a:ext cx="1008380" cy="648335"/>
          </a:xfrm>
          <a:custGeom>
            <a:avLst/>
            <a:gdLst/>
            <a:ahLst/>
            <a:cxnLst/>
            <a:rect l="l" t="t" r="r" b="b"/>
            <a:pathLst>
              <a:path w="1008379" h="648335">
                <a:moveTo>
                  <a:pt x="93599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935990" y="647992"/>
                </a:lnTo>
                <a:lnTo>
                  <a:pt x="963947" y="642311"/>
                </a:lnTo>
                <a:lnTo>
                  <a:pt x="986843" y="626843"/>
                </a:lnTo>
                <a:lnTo>
                  <a:pt x="1002316" y="603950"/>
                </a:lnTo>
                <a:lnTo>
                  <a:pt x="1007999" y="575995"/>
                </a:lnTo>
                <a:lnTo>
                  <a:pt x="1007999" y="71996"/>
                </a:lnTo>
                <a:lnTo>
                  <a:pt x="1002316" y="44041"/>
                </a:lnTo>
                <a:lnTo>
                  <a:pt x="986843" y="21148"/>
                </a:lnTo>
                <a:lnTo>
                  <a:pt x="963947" y="5680"/>
                </a:lnTo>
                <a:lnTo>
                  <a:pt x="93599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F584A84D-0790-FE4D-9022-993E8E1FC19B}"/>
              </a:ext>
            </a:extLst>
          </p:cNvPr>
          <p:cNvSpPr txBox="1"/>
          <p:nvPr/>
        </p:nvSpPr>
        <p:spPr>
          <a:xfrm>
            <a:off x="4420873" y="3582809"/>
            <a:ext cx="7245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Respecter  la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législation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5FA80524-6400-CA4E-ADD6-A4E888405EB2}"/>
              </a:ext>
            </a:extLst>
          </p:cNvPr>
          <p:cNvSpPr/>
          <p:nvPr/>
        </p:nvSpPr>
        <p:spPr>
          <a:xfrm>
            <a:off x="5441264" y="3504687"/>
            <a:ext cx="1328420" cy="648335"/>
          </a:xfrm>
          <a:custGeom>
            <a:avLst/>
            <a:gdLst/>
            <a:ahLst/>
            <a:cxnLst/>
            <a:rect l="l" t="t" r="r" b="b"/>
            <a:pathLst>
              <a:path w="1328420" h="648335">
                <a:moveTo>
                  <a:pt x="1255890" y="0"/>
                </a:move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2" y="603950"/>
                </a:lnTo>
                <a:lnTo>
                  <a:pt x="21155" y="626843"/>
                </a:lnTo>
                <a:lnTo>
                  <a:pt x="44051" y="642311"/>
                </a:lnTo>
                <a:lnTo>
                  <a:pt x="72009" y="647992"/>
                </a:lnTo>
                <a:lnTo>
                  <a:pt x="1255890" y="647992"/>
                </a:lnTo>
                <a:lnTo>
                  <a:pt x="1283847" y="642311"/>
                </a:lnTo>
                <a:lnTo>
                  <a:pt x="1306744" y="626843"/>
                </a:lnTo>
                <a:lnTo>
                  <a:pt x="1322216" y="603950"/>
                </a:lnTo>
                <a:lnTo>
                  <a:pt x="1327899" y="575995"/>
                </a:lnTo>
                <a:lnTo>
                  <a:pt x="1327899" y="71996"/>
                </a:lnTo>
                <a:lnTo>
                  <a:pt x="1322216" y="44041"/>
                </a:lnTo>
                <a:lnTo>
                  <a:pt x="1306744" y="21148"/>
                </a:lnTo>
                <a:lnTo>
                  <a:pt x="1283847" y="5680"/>
                </a:lnTo>
                <a:lnTo>
                  <a:pt x="125589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>
            <a:extLst>
              <a:ext uri="{FF2B5EF4-FFF2-40B4-BE49-F238E27FC236}">
                <a16:creationId xmlns:a16="http://schemas.microsoft.com/office/drawing/2014/main" id="{94F52646-F0BA-6F4E-AC06-492F10899A33}"/>
              </a:ext>
            </a:extLst>
          </p:cNvPr>
          <p:cNvSpPr txBox="1"/>
          <p:nvPr/>
        </p:nvSpPr>
        <p:spPr>
          <a:xfrm>
            <a:off x="5553967" y="3582809"/>
            <a:ext cx="109093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Gérer 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administrativement  le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personnel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47" name="object 47">
            <a:extLst>
              <a:ext uri="{FF2B5EF4-FFF2-40B4-BE49-F238E27FC236}">
                <a16:creationId xmlns:a16="http://schemas.microsoft.com/office/drawing/2014/main" id="{4E7E0F4D-CE5A-C04D-BB8B-8DC03D26379B}"/>
              </a:ext>
            </a:extLst>
          </p:cNvPr>
          <p:cNvSpPr/>
          <p:nvPr/>
        </p:nvSpPr>
        <p:spPr>
          <a:xfrm>
            <a:off x="838729" y="2034310"/>
            <a:ext cx="1200150" cy="648335"/>
          </a:xfrm>
          <a:custGeom>
            <a:avLst/>
            <a:gdLst/>
            <a:ahLst/>
            <a:cxnLst/>
            <a:rect l="l" t="t" r="r" b="b"/>
            <a:pathLst>
              <a:path w="1200150" h="648335">
                <a:moveTo>
                  <a:pt x="1128001" y="0"/>
                </a:move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1" y="603950"/>
                </a:lnTo>
                <a:lnTo>
                  <a:pt x="21150" y="626843"/>
                </a:lnTo>
                <a:lnTo>
                  <a:pt x="44046" y="642311"/>
                </a:lnTo>
                <a:lnTo>
                  <a:pt x="72009" y="647992"/>
                </a:lnTo>
                <a:lnTo>
                  <a:pt x="1128001" y="647992"/>
                </a:lnTo>
                <a:lnTo>
                  <a:pt x="1155956" y="642311"/>
                </a:lnTo>
                <a:lnTo>
                  <a:pt x="1178848" y="626843"/>
                </a:lnTo>
                <a:lnTo>
                  <a:pt x="1194316" y="603950"/>
                </a:lnTo>
                <a:lnTo>
                  <a:pt x="1199997" y="575995"/>
                </a:lnTo>
                <a:lnTo>
                  <a:pt x="1199997" y="71996"/>
                </a:lnTo>
                <a:lnTo>
                  <a:pt x="1194316" y="44041"/>
                </a:lnTo>
                <a:lnTo>
                  <a:pt x="1178848" y="21148"/>
                </a:lnTo>
                <a:lnTo>
                  <a:pt x="1155956" y="5680"/>
                </a:lnTo>
                <a:lnTo>
                  <a:pt x="11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>
            <a:extLst>
              <a:ext uri="{FF2B5EF4-FFF2-40B4-BE49-F238E27FC236}">
                <a16:creationId xmlns:a16="http://schemas.microsoft.com/office/drawing/2014/main" id="{E52D0333-33F1-B943-B1B1-196F89F5325C}"/>
              </a:ext>
            </a:extLst>
          </p:cNvPr>
          <p:cNvSpPr txBox="1"/>
          <p:nvPr/>
        </p:nvSpPr>
        <p:spPr>
          <a:xfrm>
            <a:off x="1021970" y="2188638"/>
            <a:ext cx="8229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414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>
            <a:extLst>
              <a:ext uri="{FF2B5EF4-FFF2-40B4-BE49-F238E27FC236}">
                <a16:creationId xmlns:a16="http://schemas.microsoft.com/office/drawing/2014/main" id="{7556F06B-093E-164F-B148-79ED3056775F}"/>
              </a:ext>
            </a:extLst>
          </p:cNvPr>
          <p:cNvSpPr/>
          <p:nvPr/>
        </p:nvSpPr>
        <p:spPr>
          <a:xfrm>
            <a:off x="3379965" y="2034310"/>
            <a:ext cx="1200150" cy="648335"/>
          </a:xfrm>
          <a:custGeom>
            <a:avLst/>
            <a:gdLst/>
            <a:ahLst/>
            <a:cxnLst/>
            <a:rect l="l" t="t" r="r" b="b"/>
            <a:pathLst>
              <a:path w="1200150" h="648335">
                <a:moveTo>
                  <a:pt x="112800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1128001" y="647992"/>
                </a:lnTo>
                <a:lnTo>
                  <a:pt x="1155958" y="642311"/>
                </a:lnTo>
                <a:lnTo>
                  <a:pt x="1178855" y="626843"/>
                </a:lnTo>
                <a:lnTo>
                  <a:pt x="1194327" y="603950"/>
                </a:lnTo>
                <a:lnTo>
                  <a:pt x="1200010" y="575995"/>
                </a:lnTo>
                <a:lnTo>
                  <a:pt x="1200010" y="71996"/>
                </a:lnTo>
                <a:lnTo>
                  <a:pt x="1194327" y="44041"/>
                </a:lnTo>
                <a:lnTo>
                  <a:pt x="1178855" y="21148"/>
                </a:lnTo>
                <a:lnTo>
                  <a:pt x="1155958" y="5680"/>
                </a:lnTo>
                <a:lnTo>
                  <a:pt x="11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>
            <a:extLst>
              <a:ext uri="{FF2B5EF4-FFF2-40B4-BE49-F238E27FC236}">
                <a16:creationId xmlns:a16="http://schemas.microsoft.com/office/drawing/2014/main" id="{C15F98C5-38E7-D54E-B416-216523E7C0A4}"/>
              </a:ext>
            </a:extLst>
          </p:cNvPr>
          <p:cNvSpPr txBox="1"/>
          <p:nvPr/>
        </p:nvSpPr>
        <p:spPr>
          <a:xfrm>
            <a:off x="3537408" y="2188638"/>
            <a:ext cx="8750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7160" marR="5080" indent="-125095">
              <a:lnSpc>
                <a:spcPct val="100000"/>
              </a:lnSpc>
              <a:spcBef>
                <a:spcPts val="100"/>
              </a:spcBef>
            </a:pP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ransformation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numérique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>
            <a:extLst>
              <a:ext uri="{FF2B5EF4-FFF2-40B4-BE49-F238E27FC236}">
                <a16:creationId xmlns:a16="http://schemas.microsoft.com/office/drawing/2014/main" id="{EC32233E-DA24-764F-AE14-C527C22CAEF5}"/>
              </a:ext>
            </a:extLst>
          </p:cNvPr>
          <p:cNvSpPr/>
          <p:nvPr/>
        </p:nvSpPr>
        <p:spPr>
          <a:xfrm>
            <a:off x="4700771" y="2034310"/>
            <a:ext cx="1387475" cy="648335"/>
          </a:xfrm>
          <a:custGeom>
            <a:avLst/>
            <a:gdLst/>
            <a:ahLst/>
            <a:cxnLst/>
            <a:rect l="l" t="t" r="r" b="b"/>
            <a:pathLst>
              <a:path w="1387475" h="648335">
                <a:moveTo>
                  <a:pt x="131514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1315148" y="647992"/>
                </a:lnTo>
                <a:lnTo>
                  <a:pt x="1343103" y="642311"/>
                </a:lnTo>
                <a:lnTo>
                  <a:pt x="1365996" y="626843"/>
                </a:lnTo>
                <a:lnTo>
                  <a:pt x="1381463" y="603950"/>
                </a:lnTo>
                <a:lnTo>
                  <a:pt x="1387144" y="575995"/>
                </a:lnTo>
                <a:lnTo>
                  <a:pt x="1387144" y="71996"/>
                </a:lnTo>
                <a:lnTo>
                  <a:pt x="1381463" y="44041"/>
                </a:lnTo>
                <a:lnTo>
                  <a:pt x="1365996" y="21148"/>
                </a:lnTo>
                <a:lnTo>
                  <a:pt x="1343103" y="5680"/>
                </a:lnTo>
                <a:lnTo>
                  <a:pt x="131514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>
            <a:extLst>
              <a:ext uri="{FF2B5EF4-FFF2-40B4-BE49-F238E27FC236}">
                <a16:creationId xmlns:a16="http://schemas.microsoft.com/office/drawing/2014/main" id="{A2B3D0EF-2FC6-0A40-BBC9-AB1500E2A621}"/>
              </a:ext>
            </a:extLst>
          </p:cNvPr>
          <p:cNvSpPr txBox="1"/>
          <p:nvPr/>
        </p:nvSpPr>
        <p:spPr>
          <a:xfrm>
            <a:off x="4746222" y="2112438"/>
            <a:ext cx="12890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306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Nouvelles  attentes des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nouvelles</a:t>
            </a:r>
            <a:endParaRPr sz="1000">
              <a:latin typeface="Arial"/>
              <a:cs typeface="Arial"/>
            </a:endParaRPr>
          </a:p>
          <a:p>
            <a:pPr marL="312420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générations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>
            <a:extLst>
              <a:ext uri="{FF2B5EF4-FFF2-40B4-BE49-F238E27FC236}">
                <a16:creationId xmlns:a16="http://schemas.microsoft.com/office/drawing/2014/main" id="{8CB135DE-3B6F-4A4B-84BB-3A71F3EA2BFA}"/>
              </a:ext>
            </a:extLst>
          </p:cNvPr>
          <p:cNvSpPr/>
          <p:nvPr/>
        </p:nvSpPr>
        <p:spPr>
          <a:xfrm>
            <a:off x="360000" y="2864889"/>
            <a:ext cx="6408420" cy="457200"/>
          </a:xfrm>
          <a:custGeom>
            <a:avLst/>
            <a:gdLst/>
            <a:ahLst/>
            <a:cxnLst/>
            <a:rect l="l" t="t" r="r" b="b"/>
            <a:pathLst>
              <a:path w="6408420" h="457200">
                <a:moveTo>
                  <a:pt x="6335991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385203"/>
                </a:lnTo>
                <a:lnTo>
                  <a:pt x="5680" y="413158"/>
                </a:lnTo>
                <a:lnTo>
                  <a:pt x="21148" y="436051"/>
                </a:lnTo>
                <a:lnTo>
                  <a:pt x="44041" y="451519"/>
                </a:lnTo>
                <a:lnTo>
                  <a:pt x="71996" y="457200"/>
                </a:lnTo>
                <a:lnTo>
                  <a:pt x="6335991" y="457200"/>
                </a:lnTo>
                <a:lnTo>
                  <a:pt x="6363954" y="451519"/>
                </a:lnTo>
                <a:lnTo>
                  <a:pt x="6386850" y="436051"/>
                </a:lnTo>
                <a:lnTo>
                  <a:pt x="6402319" y="413158"/>
                </a:lnTo>
                <a:lnTo>
                  <a:pt x="6408000" y="385203"/>
                </a:lnTo>
                <a:lnTo>
                  <a:pt x="6408000" y="72009"/>
                </a:lnTo>
                <a:lnTo>
                  <a:pt x="6402319" y="44051"/>
                </a:lnTo>
                <a:lnTo>
                  <a:pt x="6386850" y="21155"/>
                </a:lnTo>
                <a:lnTo>
                  <a:pt x="6363954" y="5682"/>
                </a:lnTo>
                <a:lnTo>
                  <a:pt x="633599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>
            <a:extLst>
              <a:ext uri="{FF2B5EF4-FFF2-40B4-BE49-F238E27FC236}">
                <a16:creationId xmlns:a16="http://schemas.microsoft.com/office/drawing/2014/main" id="{26AAEC6B-AD03-4949-A43A-2879C03B82C8}"/>
              </a:ext>
            </a:extLst>
          </p:cNvPr>
          <p:cNvSpPr txBox="1"/>
          <p:nvPr/>
        </p:nvSpPr>
        <p:spPr>
          <a:xfrm>
            <a:off x="1589578" y="2900277"/>
            <a:ext cx="3937635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0390" marR="5080" indent="-568325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GRH :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mobiliser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ressources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humaines pour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atteindre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objectifs prévus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et créer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5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valeur</a:t>
            </a:r>
            <a:endParaRPr sz="1150">
              <a:latin typeface="Arial"/>
              <a:cs typeface="Arial"/>
            </a:endParaRPr>
          </a:p>
        </p:txBody>
      </p:sp>
      <p:sp>
        <p:nvSpPr>
          <p:cNvPr id="55" name="object 55">
            <a:extLst>
              <a:ext uri="{FF2B5EF4-FFF2-40B4-BE49-F238E27FC236}">
                <a16:creationId xmlns:a16="http://schemas.microsoft.com/office/drawing/2014/main" id="{B1708B9C-8B2E-9042-9D04-0CF29501C489}"/>
              </a:ext>
            </a:extLst>
          </p:cNvPr>
          <p:cNvSpPr/>
          <p:nvPr/>
        </p:nvSpPr>
        <p:spPr>
          <a:xfrm>
            <a:off x="3731813" y="1528780"/>
            <a:ext cx="1924685" cy="288290"/>
          </a:xfrm>
          <a:custGeom>
            <a:avLst/>
            <a:gdLst/>
            <a:ahLst/>
            <a:cxnLst/>
            <a:rect l="l" t="t" r="r" b="b"/>
            <a:pathLst>
              <a:path w="1924685" h="288289">
                <a:moveTo>
                  <a:pt x="1852256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3"/>
                </a:lnTo>
                <a:lnTo>
                  <a:pt x="5680" y="44046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1852256" y="287997"/>
                </a:lnTo>
                <a:lnTo>
                  <a:pt x="1880213" y="282317"/>
                </a:lnTo>
                <a:lnTo>
                  <a:pt x="1903110" y="266849"/>
                </a:lnTo>
                <a:lnTo>
                  <a:pt x="1918583" y="243956"/>
                </a:lnTo>
                <a:lnTo>
                  <a:pt x="1924265" y="216001"/>
                </a:lnTo>
                <a:lnTo>
                  <a:pt x="1924265" y="71996"/>
                </a:lnTo>
                <a:lnTo>
                  <a:pt x="1918583" y="44046"/>
                </a:lnTo>
                <a:lnTo>
                  <a:pt x="1903110" y="21153"/>
                </a:lnTo>
                <a:lnTo>
                  <a:pt x="1880213" y="5682"/>
                </a:lnTo>
                <a:lnTo>
                  <a:pt x="18522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>
            <a:extLst>
              <a:ext uri="{FF2B5EF4-FFF2-40B4-BE49-F238E27FC236}">
                <a16:creationId xmlns:a16="http://schemas.microsoft.com/office/drawing/2014/main" id="{45057BD2-9071-8548-9595-80003C83B966}"/>
              </a:ext>
            </a:extLst>
          </p:cNvPr>
          <p:cNvSpPr txBox="1"/>
          <p:nvPr/>
        </p:nvSpPr>
        <p:spPr>
          <a:xfrm>
            <a:off x="422974" y="319538"/>
            <a:ext cx="5212715" cy="14376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l’impact 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mutations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du</a:t>
            </a:r>
            <a:r>
              <a:rPr sz="1600" b="1" spc="-9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travail 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sur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l’emploi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conditions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 travail</a:t>
            </a:r>
            <a:r>
              <a:rPr sz="1600" b="1" spc="-7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gestion des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ressources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humaines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ses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nouveaux</a:t>
            </a:r>
            <a:r>
              <a:rPr sz="1300" b="1" spc="-6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enjeux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Times New Roman"/>
              <a:cs typeface="Times New Roman"/>
            </a:endParaRPr>
          </a:p>
          <a:p>
            <a:pPr marR="445134" algn="r">
              <a:lnSpc>
                <a:spcPct val="100000"/>
              </a:lnSpc>
              <a:spcBef>
                <a:spcPts val="5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Nouveaux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enjeux</a:t>
            </a:r>
            <a:endParaRPr sz="1000">
              <a:latin typeface="Arial"/>
              <a:cs typeface="Arial"/>
            </a:endParaRPr>
          </a:p>
        </p:txBody>
      </p:sp>
      <p:sp>
        <p:nvSpPr>
          <p:cNvPr id="57" name="object 57">
            <a:extLst>
              <a:ext uri="{FF2B5EF4-FFF2-40B4-BE49-F238E27FC236}">
                <a16:creationId xmlns:a16="http://schemas.microsoft.com/office/drawing/2014/main" id="{7639A364-7189-EE41-89D1-91B50942C353}"/>
              </a:ext>
            </a:extLst>
          </p:cNvPr>
          <p:cNvSpPr/>
          <p:nvPr/>
        </p:nvSpPr>
        <p:spPr>
          <a:xfrm>
            <a:off x="3731813" y="1528780"/>
            <a:ext cx="1924685" cy="288290"/>
          </a:xfrm>
          <a:custGeom>
            <a:avLst/>
            <a:gdLst/>
            <a:ahLst/>
            <a:cxnLst/>
            <a:rect l="l" t="t" r="r" b="b"/>
            <a:pathLst>
              <a:path w="1924685" h="288289">
                <a:moveTo>
                  <a:pt x="0" y="216001"/>
                </a:move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1852256" y="287997"/>
                </a:lnTo>
                <a:lnTo>
                  <a:pt x="1880213" y="282317"/>
                </a:lnTo>
                <a:lnTo>
                  <a:pt x="1903110" y="266849"/>
                </a:lnTo>
                <a:lnTo>
                  <a:pt x="1918583" y="243956"/>
                </a:lnTo>
                <a:lnTo>
                  <a:pt x="1924265" y="216001"/>
                </a:lnTo>
                <a:lnTo>
                  <a:pt x="1924265" y="71996"/>
                </a:lnTo>
                <a:lnTo>
                  <a:pt x="1918583" y="44046"/>
                </a:lnTo>
                <a:lnTo>
                  <a:pt x="1903110" y="21153"/>
                </a:lnTo>
                <a:lnTo>
                  <a:pt x="1880213" y="5682"/>
                </a:lnTo>
                <a:lnTo>
                  <a:pt x="1852256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3"/>
                </a:lnTo>
                <a:lnTo>
                  <a:pt x="5680" y="44046"/>
                </a:lnTo>
                <a:lnTo>
                  <a:pt x="0" y="71996"/>
                </a:lnTo>
                <a:lnTo>
                  <a:pt x="0" y="216001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>
            <a:extLst>
              <a:ext uri="{FF2B5EF4-FFF2-40B4-BE49-F238E27FC236}">
                <a16:creationId xmlns:a16="http://schemas.microsoft.com/office/drawing/2014/main" id="{4E05FCCD-708E-264A-9635-A3D047A7E205}"/>
              </a:ext>
            </a:extLst>
          </p:cNvPr>
          <p:cNvSpPr/>
          <p:nvPr/>
        </p:nvSpPr>
        <p:spPr>
          <a:xfrm>
            <a:off x="373364" y="6454225"/>
            <a:ext cx="1404620" cy="252095"/>
          </a:xfrm>
          <a:custGeom>
            <a:avLst/>
            <a:gdLst/>
            <a:ahLst/>
            <a:cxnLst/>
            <a:rect l="l" t="t" r="r" b="b"/>
            <a:pathLst>
              <a:path w="1404620" h="252095">
                <a:moveTo>
                  <a:pt x="1325575" y="0"/>
                </a:moveTo>
                <a:lnTo>
                  <a:pt x="78435" y="0"/>
                </a:lnTo>
                <a:lnTo>
                  <a:pt x="47979" y="5682"/>
                </a:lnTo>
                <a:lnTo>
                  <a:pt x="23039" y="21155"/>
                </a:lnTo>
                <a:lnTo>
                  <a:pt x="6188" y="44051"/>
                </a:lnTo>
                <a:lnTo>
                  <a:pt x="0" y="72008"/>
                </a:lnTo>
                <a:lnTo>
                  <a:pt x="0" y="180009"/>
                </a:lnTo>
                <a:lnTo>
                  <a:pt x="6188" y="207964"/>
                </a:lnTo>
                <a:lnTo>
                  <a:pt x="23039" y="230857"/>
                </a:lnTo>
                <a:lnTo>
                  <a:pt x="47979" y="246325"/>
                </a:lnTo>
                <a:lnTo>
                  <a:pt x="78435" y="252006"/>
                </a:lnTo>
                <a:lnTo>
                  <a:pt x="1325575" y="252006"/>
                </a:lnTo>
                <a:lnTo>
                  <a:pt x="1356023" y="246325"/>
                </a:lnTo>
                <a:lnTo>
                  <a:pt x="1380959" y="230857"/>
                </a:lnTo>
                <a:lnTo>
                  <a:pt x="1397809" y="207964"/>
                </a:lnTo>
                <a:lnTo>
                  <a:pt x="1403997" y="180009"/>
                </a:lnTo>
                <a:lnTo>
                  <a:pt x="1403997" y="72008"/>
                </a:lnTo>
                <a:lnTo>
                  <a:pt x="1397809" y="44051"/>
                </a:lnTo>
                <a:lnTo>
                  <a:pt x="1380959" y="21155"/>
                </a:lnTo>
                <a:lnTo>
                  <a:pt x="1356023" y="5682"/>
                </a:lnTo>
                <a:lnTo>
                  <a:pt x="1325575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>
            <a:extLst>
              <a:ext uri="{FF2B5EF4-FFF2-40B4-BE49-F238E27FC236}">
                <a16:creationId xmlns:a16="http://schemas.microsoft.com/office/drawing/2014/main" id="{67BA9FB7-759F-0B46-BE79-F6ED73DEACEA}"/>
              </a:ext>
            </a:extLst>
          </p:cNvPr>
          <p:cNvSpPr txBox="1"/>
          <p:nvPr/>
        </p:nvSpPr>
        <p:spPr>
          <a:xfrm>
            <a:off x="435800" y="6486758"/>
            <a:ext cx="12674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Définition des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besoins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60" name="object 60">
            <a:extLst>
              <a:ext uri="{FF2B5EF4-FFF2-40B4-BE49-F238E27FC236}">
                <a16:creationId xmlns:a16="http://schemas.microsoft.com/office/drawing/2014/main" id="{12790CA0-6120-4541-BFE0-22C99661D43A}"/>
              </a:ext>
            </a:extLst>
          </p:cNvPr>
          <p:cNvSpPr/>
          <p:nvPr/>
        </p:nvSpPr>
        <p:spPr>
          <a:xfrm>
            <a:off x="2145965" y="6454225"/>
            <a:ext cx="1517650" cy="252095"/>
          </a:xfrm>
          <a:custGeom>
            <a:avLst/>
            <a:gdLst/>
            <a:ahLst/>
            <a:cxnLst/>
            <a:rect l="l" t="t" r="r" b="b"/>
            <a:pathLst>
              <a:path w="1517650" h="252095">
                <a:moveTo>
                  <a:pt x="1445437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80009"/>
                </a:lnTo>
                <a:lnTo>
                  <a:pt x="5680" y="207964"/>
                </a:lnTo>
                <a:lnTo>
                  <a:pt x="21148" y="230857"/>
                </a:lnTo>
                <a:lnTo>
                  <a:pt x="44041" y="246325"/>
                </a:lnTo>
                <a:lnTo>
                  <a:pt x="71996" y="252006"/>
                </a:lnTo>
                <a:lnTo>
                  <a:pt x="1445437" y="252006"/>
                </a:lnTo>
                <a:lnTo>
                  <a:pt x="1473392" y="246325"/>
                </a:lnTo>
                <a:lnTo>
                  <a:pt x="1496285" y="230857"/>
                </a:lnTo>
                <a:lnTo>
                  <a:pt x="1511753" y="207964"/>
                </a:lnTo>
                <a:lnTo>
                  <a:pt x="1517434" y="180009"/>
                </a:lnTo>
                <a:lnTo>
                  <a:pt x="1517434" y="72008"/>
                </a:lnTo>
                <a:lnTo>
                  <a:pt x="1511753" y="44051"/>
                </a:lnTo>
                <a:lnTo>
                  <a:pt x="1496285" y="21155"/>
                </a:lnTo>
                <a:lnTo>
                  <a:pt x="1473392" y="5682"/>
                </a:lnTo>
                <a:lnTo>
                  <a:pt x="1445437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>
            <a:extLst>
              <a:ext uri="{FF2B5EF4-FFF2-40B4-BE49-F238E27FC236}">
                <a16:creationId xmlns:a16="http://schemas.microsoft.com/office/drawing/2014/main" id="{8EF8B541-724A-A948-AE6D-C23D4D0EDA60}"/>
              </a:ext>
            </a:extLst>
          </p:cNvPr>
          <p:cNvSpPr txBox="1"/>
          <p:nvPr/>
        </p:nvSpPr>
        <p:spPr>
          <a:xfrm>
            <a:off x="2350321" y="6486758"/>
            <a:ext cx="10985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écarts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62" name="object 62">
            <a:extLst>
              <a:ext uri="{FF2B5EF4-FFF2-40B4-BE49-F238E27FC236}">
                <a16:creationId xmlns:a16="http://schemas.microsoft.com/office/drawing/2014/main" id="{3F3D2221-2BD9-E940-8673-13E62ECA8473}"/>
              </a:ext>
            </a:extLst>
          </p:cNvPr>
          <p:cNvSpPr/>
          <p:nvPr/>
        </p:nvSpPr>
        <p:spPr>
          <a:xfrm>
            <a:off x="534687" y="5204706"/>
            <a:ext cx="1081405" cy="288290"/>
          </a:xfrm>
          <a:custGeom>
            <a:avLst/>
            <a:gdLst/>
            <a:ahLst/>
            <a:cxnLst/>
            <a:rect l="l" t="t" r="r" b="b"/>
            <a:pathLst>
              <a:path w="1081405" h="288289">
                <a:moveTo>
                  <a:pt x="100935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1009357" y="287997"/>
                </a:lnTo>
                <a:lnTo>
                  <a:pt x="1037312" y="282317"/>
                </a:lnTo>
                <a:lnTo>
                  <a:pt x="1060205" y="266849"/>
                </a:lnTo>
                <a:lnTo>
                  <a:pt x="1075673" y="243956"/>
                </a:lnTo>
                <a:lnTo>
                  <a:pt x="1081354" y="216001"/>
                </a:lnTo>
                <a:lnTo>
                  <a:pt x="1081354" y="71996"/>
                </a:lnTo>
                <a:lnTo>
                  <a:pt x="1075673" y="44041"/>
                </a:lnTo>
                <a:lnTo>
                  <a:pt x="1060205" y="21148"/>
                </a:lnTo>
                <a:lnTo>
                  <a:pt x="1037312" y="5680"/>
                </a:lnTo>
                <a:lnTo>
                  <a:pt x="100935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>
            <a:extLst>
              <a:ext uri="{FF2B5EF4-FFF2-40B4-BE49-F238E27FC236}">
                <a16:creationId xmlns:a16="http://schemas.microsoft.com/office/drawing/2014/main" id="{6934B5B9-1515-F54D-9BD4-EF819E2A96D3}"/>
              </a:ext>
            </a:extLst>
          </p:cNvPr>
          <p:cNvSpPr/>
          <p:nvPr/>
        </p:nvSpPr>
        <p:spPr>
          <a:xfrm>
            <a:off x="4032006" y="6454225"/>
            <a:ext cx="2700020" cy="252095"/>
          </a:xfrm>
          <a:custGeom>
            <a:avLst/>
            <a:gdLst/>
            <a:ahLst/>
            <a:cxnLst/>
            <a:rect l="l" t="t" r="r" b="b"/>
            <a:pathLst>
              <a:path w="2700020" h="252095">
                <a:moveTo>
                  <a:pt x="2618955" y="0"/>
                </a:moveTo>
                <a:lnTo>
                  <a:pt x="81051" y="0"/>
                </a:lnTo>
                <a:lnTo>
                  <a:pt x="49581" y="5682"/>
                </a:lnTo>
                <a:lnTo>
                  <a:pt x="23809" y="21155"/>
                </a:lnTo>
                <a:lnTo>
                  <a:pt x="6395" y="44051"/>
                </a:lnTo>
                <a:lnTo>
                  <a:pt x="0" y="72008"/>
                </a:lnTo>
                <a:lnTo>
                  <a:pt x="0" y="180009"/>
                </a:lnTo>
                <a:lnTo>
                  <a:pt x="6395" y="207964"/>
                </a:lnTo>
                <a:lnTo>
                  <a:pt x="23809" y="230857"/>
                </a:lnTo>
                <a:lnTo>
                  <a:pt x="49581" y="246325"/>
                </a:lnTo>
                <a:lnTo>
                  <a:pt x="81051" y="252006"/>
                </a:lnTo>
                <a:lnTo>
                  <a:pt x="2618955" y="252006"/>
                </a:lnTo>
                <a:lnTo>
                  <a:pt x="2650424" y="246325"/>
                </a:lnTo>
                <a:lnTo>
                  <a:pt x="2676191" y="230857"/>
                </a:lnTo>
                <a:lnTo>
                  <a:pt x="2693600" y="207964"/>
                </a:lnTo>
                <a:lnTo>
                  <a:pt x="2699994" y="180009"/>
                </a:lnTo>
                <a:lnTo>
                  <a:pt x="2699994" y="72008"/>
                </a:lnTo>
                <a:lnTo>
                  <a:pt x="2693600" y="44051"/>
                </a:lnTo>
                <a:lnTo>
                  <a:pt x="2676191" y="21155"/>
                </a:lnTo>
                <a:lnTo>
                  <a:pt x="2650424" y="5682"/>
                </a:lnTo>
                <a:lnTo>
                  <a:pt x="2618955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>
            <a:extLst>
              <a:ext uri="{FF2B5EF4-FFF2-40B4-BE49-F238E27FC236}">
                <a16:creationId xmlns:a16="http://schemas.microsoft.com/office/drawing/2014/main" id="{9A021C8C-6BDC-D04D-8487-E393382DFE58}"/>
              </a:ext>
            </a:extLst>
          </p:cNvPr>
          <p:cNvSpPr txBox="1"/>
          <p:nvPr/>
        </p:nvSpPr>
        <p:spPr>
          <a:xfrm>
            <a:off x="4092755" y="6486758"/>
            <a:ext cx="25666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Définition et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œuvre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plans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d’action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65" name="object 65">
            <a:extLst>
              <a:ext uri="{FF2B5EF4-FFF2-40B4-BE49-F238E27FC236}">
                <a16:creationId xmlns:a16="http://schemas.microsoft.com/office/drawing/2014/main" id="{DF98A67D-6B13-8D43-B795-C00D19AB46A7}"/>
              </a:ext>
            </a:extLst>
          </p:cNvPr>
          <p:cNvSpPr/>
          <p:nvPr/>
        </p:nvSpPr>
        <p:spPr>
          <a:xfrm>
            <a:off x="360000" y="4725691"/>
            <a:ext cx="6408420" cy="288290"/>
          </a:xfrm>
          <a:custGeom>
            <a:avLst/>
            <a:gdLst/>
            <a:ahLst/>
            <a:cxnLst/>
            <a:rect l="l" t="t" r="r" b="b"/>
            <a:pathLst>
              <a:path w="6408420" h="288289">
                <a:moveTo>
                  <a:pt x="6335991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8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6335991" y="287997"/>
                </a:lnTo>
                <a:lnTo>
                  <a:pt x="6363954" y="282317"/>
                </a:lnTo>
                <a:lnTo>
                  <a:pt x="6386850" y="266849"/>
                </a:lnTo>
                <a:lnTo>
                  <a:pt x="6402319" y="243956"/>
                </a:lnTo>
                <a:lnTo>
                  <a:pt x="6408000" y="216001"/>
                </a:lnTo>
                <a:lnTo>
                  <a:pt x="6408000" y="72008"/>
                </a:lnTo>
                <a:lnTo>
                  <a:pt x="6402319" y="44046"/>
                </a:lnTo>
                <a:lnTo>
                  <a:pt x="6386850" y="21150"/>
                </a:lnTo>
                <a:lnTo>
                  <a:pt x="6363954" y="5681"/>
                </a:lnTo>
                <a:lnTo>
                  <a:pt x="633599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>
            <a:extLst>
              <a:ext uri="{FF2B5EF4-FFF2-40B4-BE49-F238E27FC236}">
                <a16:creationId xmlns:a16="http://schemas.microsoft.com/office/drawing/2014/main" id="{1E79511E-8FFF-A141-8309-90BA00C12E77}"/>
              </a:ext>
            </a:extLst>
          </p:cNvPr>
          <p:cNvSpPr txBox="1"/>
          <p:nvPr/>
        </p:nvSpPr>
        <p:spPr>
          <a:xfrm>
            <a:off x="422974" y="4371588"/>
            <a:ext cx="5955030" cy="1061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GPEC, outil d’analyse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 prévision des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évolutions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compétences</a:t>
            </a:r>
            <a:endParaRPr sz="1300">
              <a:latin typeface="Arial"/>
              <a:cs typeface="Arial"/>
            </a:endParaRPr>
          </a:p>
          <a:p>
            <a:pPr marL="315595" algn="ctr">
              <a:lnSpc>
                <a:spcPct val="100000"/>
              </a:lnSpc>
              <a:spcBef>
                <a:spcPts val="149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GPEC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232410">
              <a:lnSpc>
                <a:spcPct val="100000"/>
              </a:lnSpc>
              <a:spcBef>
                <a:spcPts val="99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démarche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7" name="object 67">
            <a:extLst>
              <a:ext uri="{FF2B5EF4-FFF2-40B4-BE49-F238E27FC236}">
                <a16:creationId xmlns:a16="http://schemas.microsoft.com/office/drawing/2014/main" id="{36A01101-B438-0B4C-B29F-F0732FEA30E6}"/>
              </a:ext>
            </a:extLst>
          </p:cNvPr>
          <p:cNvSpPr/>
          <p:nvPr/>
        </p:nvSpPr>
        <p:spPr>
          <a:xfrm>
            <a:off x="534687" y="5917326"/>
            <a:ext cx="1081405" cy="252095"/>
          </a:xfrm>
          <a:custGeom>
            <a:avLst/>
            <a:gdLst/>
            <a:ahLst/>
            <a:cxnLst/>
            <a:rect l="l" t="t" r="r" b="b"/>
            <a:pathLst>
              <a:path w="1081405" h="252095">
                <a:moveTo>
                  <a:pt x="100935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009357" y="251993"/>
                </a:lnTo>
                <a:lnTo>
                  <a:pt x="1037312" y="246312"/>
                </a:lnTo>
                <a:lnTo>
                  <a:pt x="1060205" y="230844"/>
                </a:lnTo>
                <a:lnTo>
                  <a:pt x="1075673" y="207952"/>
                </a:lnTo>
                <a:lnTo>
                  <a:pt x="1081354" y="179997"/>
                </a:lnTo>
                <a:lnTo>
                  <a:pt x="1081354" y="71996"/>
                </a:lnTo>
                <a:lnTo>
                  <a:pt x="1075673" y="44041"/>
                </a:lnTo>
                <a:lnTo>
                  <a:pt x="1060205" y="21148"/>
                </a:lnTo>
                <a:lnTo>
                  <a:pt x="1037312" y="5680"/>
                </a:lnTo>
                <a:lnTo>
                  <a:pt x="10093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>
            <a:extLst>
              <a:ext uri="{FF2B5EF4-FFF2-40B4-BE49-F238E27FC236}">
                <a16:creationId xmlns:a16="http://schemas.microsoft.com/office/drawing/2014/main" id="{10739302-8408-E44B-94BA-08E6696A820D}"/>
              </a:ext>
            </a:extLst>
          </p:cNvPr>
          <p:cNvSpPr txBox="1"/>
          <p:nvPr/>
        </p:nvSpPr>
        <p:spPr>
          <a:xfrm>
            <a:off x="830553" y="5949855"/>
            <a:ext cx="477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9" name="object 69">
            <a:extLst>
              <a:ext uri="{FF2B5EF4-FFF2-40B4-BE49-F238E27FC236}">
                <a16:creationId xmlns:a16="http://schemas.microsoft.com/office/drawing/2014/main" id="{C431A3AE-6470-AD49-A332-4A4A898457D9}"/>
              </a:ext>
            </a:extLst>
          </p:cNvPr>
          <p:cNvSpPr/>
          <p:nvPr/>
        </p:nvSpPr>
        <p:spPr>
          <a:xfrm>
            <a:off x="534687" y="5917326"/>
            <a:ext cx="1081405" cy="252095"/>
          </a:xfrm>
          <a:custGeom>
            <a:avLst/>
            <a:gdLst/>
            <a:ahLst/>
            <a:cxnLst/>
            <a:rect l="l" t="t" r="r" b="b"/>
            <a:pathLst>
              <a:path w="1081405" h="252095">
                <a:moveTo>
                  <a:pt x="0" y="179997"/>
                </a:move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009357" y="251993"/>
                </a:lnTo>
                <a:lnTo>
                  <a:pt x="1037312" y="246312"/>
                </a:lnTo>
                <a:lnTo>
                  <a:pt x="1060205" y="230844"/>
                </a:lnTo>
                <a:lnTo>
                  <a:pt x="1075673" y="207952"/>
                </a:lnTo>
                <a:lnTo>
                  <a:pt x="1081354" y="179997"/>
                </a:lnTo>
                <a:lnTo>
                  <a:pt x="1081354" y="71996"/>
                </a:lnTo>
                <a:lnTo>
                  <a:pt x="1075673" y="44041"/>
                </a:lnTo>
                <a:lnTo>
                  <a:pt x="1060205" y="21148"/>
                </a:lnTo>
                <a:lnTo>
                  <a:pt x="1037312" y="5680"/>
                </a:lnTo>
                <a:lnTo>
                  <a:pt x="1009357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10742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598AD5E6-AD6D-1447-8BEA-C93164239133}"/>
              </a:ext>
            </a:extLst>
          </p:cNvPr>
          <p:cNvSpPr/>
          <p:nvPr/>
        </p:nvSpPr>
        <p:spPr>
          <a:xfrm>
            <a:off x="1075364" y="4946400"/>
            <a:ext cx="0" cy="907415"/>
          </a:xfrm>
          <a:custGeom>
            <a:avLst/>
            <a:gdLst/>
            <a:ahLst/>
            <a:cxnLst/>
            <a:rect l="l" t="t" r="r" b="b"/>
            <a:pathLst>
              <a:path h="907414">
                <a:moveTo>
                  <a:pt x="0" y="0"/>
                </a:moveTo>
                <a:lnTo>
                  <a:pt x="0" y="90690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9083D7BA-ABE5-DA45-8847-021ABA263629}"/>
              </a:ext>
            </a:extLst>
          </p:cNvPr>
          <p:cNvSpPr/>
          <p:nvPr/>
        </p:nvSpPr>
        <p:spPr>
          <a:xfrm>
            <a:off x="1013071" y="585239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C0A97CE5-B6DE-C149-8F0B-92BA3093BFDE}"/>
              </a:ext>
            </a:extLst>
          </p:cNvPr>
          <p:cNvSpPr/>
          <p:nvPr/>
        </p:nvSpPr>
        <p:spPr>
          <a:xfrm>
            <a:off x="4233221" y="5432895"/>
            <a:ext cx="148590" cy="267335"/>
          </a:xfrm>
          <a:custGeom>
            <a:avLst/>
            <a:gdLst/>
            <a:ahLst/>
            <a:cxnLst/>
            <a:rect l="l" t="t" r="r" b="b"/>
            <a:pathLst>
              <a:path w="148589" h="267335">
                <a:moveTo>
                  <a:pt x="147980" y="0"/>
                </a:moveTo>
                <a:lnTo>
                  <a:pt x="0" y="26718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76B6C1AF-1348-C347-A994-35722C64EA0D}"/>
              </a:ext>
            </a:extLst>
          </p:cNvPr>
          <p:cNvSpPr/>
          <p:nvPr/>
        </p:nvSpPr>
        <p:spPr>
          <a:xfrm>
            <a:off x="4179180" y="5669093"/>
            <a:ext cx="109220" cy="88900"/>
          </a:xfrm>
          <a:custGeom>
            <a:avLst/>
            <a:gdLst/>
            <a:ahLst/>
            <a:cxnLst/>
            <a:rect l="l" t="t" r="r" b="b"/>
            <a:pathLst>
              <a:path w="109220" h="88900">
                <a:moveTo>
                  <a:pt x="0" y="0"/>
                </a:moveTo>
                <a:lnTo>
                  <a:pt x="22021" y="88785"/>
                </a:lnTo>
                <a:lnTo>
                  <a:pt x="108965" y="6036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84456806-B1F5-0E43-B43F-68B3BC3BFF08}"/>
              </a:ext>
            </a:extLst>
          </p:cNvPr>
          <p:cNvSpPr/>
          <p:nvPr/>
        </p:nvSpPr>
        <p:spPr>
          <a:xfrm>
            <a:off x="4829045" y="5432895"/>
            <a:ext cx="148590" cy="267335"/>
          </a:xfrm>
          <a:custGeom>
            <a:avLst/>
            <a:gdLst/>
            <a:ahLst/>
            <a:cxnLst/>
            <a:rect l="l" t="t" r="r" b="b"/>
            <a:pathLst>
              <a:path w="148589" h="267335">
                <a:moveTo>
                  <a:pt x="0" y="0"/>
                </a:moveTo>
                <a:lnTo>
                  <a:pt x="147980" y="26718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4139F5F5-AF8C-334E-84AA-F8842194F1C0}"/>
              </a:ext>
            </a:extLst>
          </p:cNvPr>
          <p:cNvSpPr/>
          <p:nvPr/>
        </p:nvSpPr>
        <p:spPr>
          <a:xfrm>
            <a:off x="4922100" y="5669093"/>
            <a:ext cx="109220" cy="88900"/>
          </a:xfrm>
          <a:custGeom>
            <a:avLst/>
            <a:gdLst/>
            <a:ahLst/>
            <a:cxnLst/>
            <a:rect l="l" t="t" r="r" b="b"/>
            <a:pathLst>
              <a:path w="109220" h="88900">
                <a:moveTo>
                  <a:pt x="108966" y="0"/>
                </a:moveTo>
                <a:lnTo>
                  <a:pt x="0" y="60363"/>
                </a:lnTo>
                <a:lnTo>
                  <a:pt x="86944" y="88785"/>
                </a:lnTo>
                <a:lnTo>
                  <a:pt x="10896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B1A161F6-7149-954F-BACD-DD1581FA5ABA}"/>
              </a:ext>
            </a:extLst>
          </p:cNvPr>
          <p:cNvSpPr/>
          <p:nvPr/>
        </p:nvSpPr>
        <p:spPr>
          <a:xfrm>
            <a:off x="4597285" y="4946400"/>
            <a:ext cx="0" cy="294640"/>
          </a:xfrm>
          <a:custGeom>
            <a:avLst/>
            <a:gdLst/>
            <a:ahLst/>
            <a:cxnLst/>
            <a:rect l="l" t="t" r="r" b="b"/>
            <a:pathLst>
              <a:path h="294639">
                <a:moveTo>
                  <a:pt x="0" y="0"/>
                </a:moveTo>
                <a:lnTo>
                  <a:pt x="0" y="29430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5B12D1C1-06DF-2F47-98B0-C45BDE817598}"/>
              </a:ext>
            </a:extLst>
          </p:cNvPr>
          <p:cNvSpPr/>
          <p:nvPr/>
        </p:nvSpPr>
        <p:spPr>
          <a:xfrm>
            <a:off x="1075364" y="6130141"/>
            <a:ext cx="0" cy="258445"/>
          </a:xfrm>
          <a:custGeom>
            <a:avLst/>
            <a:gdLst/>
            <a:ahLst/>
            <a:cxnLst/>
            <a:rect l="l" t="t" r="r" b="b"/>
            <a:pathLst>
              <a:path h="258445">
                <a:moveTo>
                  <a:pt x="0" y="0"/>
                </a:moveTo>
                <a:lnTo>
                  <a:pt x="0" y="2580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B1A27CD3-D528-C545-AB8D-3A4970FF64D4}"/>
              </a:ext>
            </a:extLst>
          </p:cNvPr>
          <p:cNvSpPr/>
          <p:nvPr/>
        </p:nvSpPr>
        <p:spPr>
          <a:xfrm>
            <a:off x="1013071" y="6387235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76917E8C-21AE-BD41-8C44-B2C613088DB5}"/>
              </a:ext>
            </a:extLst>
          </p:cNvPr>
          <p:cNvSpPr/>
          <p:nvPr/>
        </p:nvSpPr>
        <p:spPr>
          <a:xfrm>
            <a:off x="5057917" y="5348706"/>
            <a:ext cx="315595" cy="0"/>
          </a:xfrm>
          <a:custGeom>
            <a:avLst/>
            <a:gdLst/>
            <a:ahLst/>
            <a:cxnLst/>
            <a:rect l="l" t="t" r="r" b="b"/>
            <a:pathLst>
              <a:path w="315595">
                <a:moveTo>
                  <a:pt x="0" y="0"/>
                </a:moveTo>
                <a:lnTo>
                  <a:pt x="315531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1284AFEA-CB31-5043-8C20-C11A7F97870A}"/>
              </a:ext>
            </a:extLst>
          </p:cNvPr>
          <p:cNvSpPr/>
          <p:nvPr/>
        </p:nvSpPr>
        <p:spPr>
          <a:xfrm>
            <a:off x="5372526" y="5286413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803A89F1-8E59-444E-83E5-15DB82807D83}"/>
              </a:ext>
            </a:extLst>
          </p:cNvPr>
          <p:cNvSpPr/>
          <p:nvPr/>
        </p:nvSpPr>
        <p:spPr>
          <a:xfrm>
            <a:off x="1777361" y="6580228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>
                <a:moveTo>
                  <a:pt x="0" y="0"/>
                </a:moveTo>
                <a:lnTo>
                  <a:pt x="29211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01F7C85E-344A-9743-A65C-0A73F63E2B04}"/>
              </a:ext>
            </a:extLst>
          </p:cNvPr>
          <p:cNvSpPr/>
          <p:nvPr/>
        </p:nvSpPr>
        <p:spPr>
          <a:xfrm>
            <a:off x="2068560" y="6517934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067E1C28-DB9A-FE49-84EA-4382D60D91EB}"/>
              </a:ext>
            </a:extLst>
          </p:cNvPr>
          <p:cNvSpPr/>
          <p:nvPr/>
        </p:nvSpPr>
        <p:spPr>
          <a:xfrm>
            <a:off x="3666864" y="6580228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>
                <a:moveTo>
                  <a:pt x="0" y="0"/>
                </a:moveTo>
                <a:lnTo>
                  <a:pt x="29211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0D8F3A1F-B6AD-C54B-93B0-97EF655CA982}"/>
              </a:ext>
            </a:extLst>
          </p:cNvPr>
          <p:cNvSpPr/>
          <p:nvPr/>
        </p:nvSpPr>
        <p:spPr>
          <a:xfrm>
            <a:off x="3958064" y="6517934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B99F2964-F38B-044E-8CF5-A3C0E597D446}"/>
              </a:ext>
            </a:extLst>
          </p:cNvPr>
          <p:cNvSpPr/>
          <p:nvPr/>
        </p:nvSpPr>
        <p:spPr>
          <a:xfrm>
            <a:off x="3973614" y="1816786"/>
            <a:ext cx="12700" cy="57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E50D6AA3-7F64-3D4D-AB77-36D81F4A8555}"/>
              </a:ext>
            </a:extLst>
          </p:cNvPr>
          <p:cNvSpPr/>
          <p:nvPr/>
        </p:nvSpPr>
        <p:spPr>
          <a:xfrm>
            <a:off x="5401564" y="1816786"/>
            <a:ext cx="12700" cy="57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F169FE67-233D-2241-BC4B-E2ED77A6CE2E}"/>
              </a:ext>
            </a:extLst>
          </p:cNvPr>
          <p:cNvSpPr/>
          <p:nvPr/>
        </p:nvSpPr>
        <p:spPr>
          <a:xfrm>
            <a:off x="3973615" y="1748691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1B931B84-79ED-5749-8037-5D46A03E0420}"/>
              </a:ext>
            </a:extLst>
          </p:cNvPr>
          <p:cNvSpPr/>
          <p:nvPr/>
        </p:nvSpPr>
        <p:spPr>
          <a:xfrm>
            <a:off x="3911321" y="196731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F13BC699-5D9B-F14D-B249-FC72B03335D6}"/>
              </a:ext>
            </a:extLst>
          </p:cNvPr>
          <p:cNvSpPr/>
          <p:nvPr/>
        </p:nvSpPr>
        <p:spPr>
          <a:xfrm>
            <a:off x="1438730" y="2579276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39B3164C-3852-074E-8FAC-0F8C66582401}"/>
              </a:ext>
            </a:extLst>
          </p:cNvPr>
          <p:cNvSpPr/>
          <p:nvPr/>
        </p:nvSpPr>
        <p:spPr>
          <a:xfrm>
            <a:off x="1376437" y="2797904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244137A3-9355-C242-B6C7-3392BA00CC46}"/>
              </a:ext>
            </a:extLst>
          </p:cNvPr>
          <p:cNvSpPr/>
          <p:nvPr/>
        </p:nvSpPr>
        <p:spPr>
          <a:xfrm>
            <a:off x="719998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679B4152-72A9-D14E-955B-DFF82E7C2058}"/>
              </a:ext>
            </a:extLst>
          </p:cNvPr>
          <p:cNvSpPr/>
          <p:nvPr/>
        </p:nvSpPr>
        <p:spPr>
          <a:xfrm>
            <a:off x="657705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4772DAB7-8418-924F-BA82-4B84FE63AAEB}"/>
              </a:ext>
            </a:extLst>
          </p:cNvPr>
          <p:cNvSpPr/>
          <p:nvPr/>
        </p:nvSpPr>
        <p:spPr>
          <a:xfrm>
            <a:off x="1589774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832A7F17-19A9-9144-ADE1-E82394FC9573}"/>
              </a:ext>
            </a:extLst>
          </p:cNvPr>
          <p:cNvSpPr/>
          <p:nvPr/>
        </p:nvSpPr>
        <p:spPr>
          <a:xfrm>
            <a:off x="1527481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23EEE842-E827-964D-9B02-F282BB3BBAA1}"/>
              </a:ext>
            </a:extLst>
          </p:cNvPr>
          <p:cNvSpPr/>
          <p:nvPr/>
        </p:nvSpPr>
        <p:spPr>
          <a:xfrm>
            <a:off x="2525725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D5F67262-A304-E94B-B261-568FECBDFE14}"/>
              </a:ext>
            </a:extLst>
          </p:cNvPr>
          <p:cNvSpPr/>
          <p:nvPr/>
        </p:nvSpPr>
        <p:spPr>
          <a:xfrm>
            <a:off x="2463431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D84F81A6-1DB8-AF4A-98B1-31948A2450D6}"/>
              </a:ext>
            </a:extLst>
          </p:cNvPr>
          <p:cNvSpPr/>
          <p:nvPr/>
        </p:nvSpPr>
        <p:spPr>
          <a:xfrm>
            <a:off x="3604582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07FCDB26-7537-A44C-B51F-AF0A15CEA063}"/>
              </a:ext>
            </a:extLst>
          </p:cNvPr>
          <p:cNvSpPr/>
          <p:nvPr/>
        </p:nvSpPr>
        <p:spPr>
          <a:xfrm>
            <a:off x="3542289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27BD71B4-5844-EC46-8DE6-670B344260D7}"/>
              </a:ext>
            </a:extLst>
          </p:cNvPr>
          <p:cNvSpPr/>
          <p:nvPr/>
        </p:nvSpPr>
        <p:spPr>
          <a:xfrm>
            <a:off x="4787491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979DA998-D12D-8545-BF61-167BF235794D}"/>
              </a:ext>
            </a:extLst>
          </p:cNvPr>
          <p:cNvSpPr/>
          <p:nvPr/>
        </p:nvSpPr>
        <p:spPr>
          <a:xfrm>
            <a:off x="4725197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15AEEA16-5A01-0241-95FD-9396C68E4BFA}"/>
              </a:ext>
            </a:extLst>
          </p:cNvPr>
          <p:cNvSpPr/>
          <p:nvPr/>
        </p:nvSpPr>
        <p:spPr>
          <a:xfrm>
            <a:off x="6105211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E3289FC7-FA9C-914B-994B-1585522F8ACF}"/>
              </a:ext>
            </a:extLst>
          </p:cNvPr>
          <p:cNvSpPr/>
          <p:nvPr/>
        </p:nvSpPr>
        <p:spPr>
          <a:xfrm>
            <a:off x="6042917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243CB5DD-D0BD-484A-9BFE-20904E75A13B}"/>
              </a:ext>
            </a:extLst>
          </p:cNvPr>
          <p:cNvSpPr/>
          <p:nvPr/>
        </p:nvSpPr>
        <p:spPr>
          <a:xfrm>
            <a:off x="4647483" y="2739856"/>
            <a:ext cx="0" cy="62865"/>
          </a:xfrm>
          <a:custGeom>
            <a:avLst/>
            <a:gdLst/>
            <a:ahLst/>
            <a:cxnLst/>
            <a:rect l="l" t="t" r="r" b="b"/>
            <a:pathLst>
              <a:path h="62864">
                <a:moveTo>
                  <a:pt x="0" y="0"/>
                </a:moveTo>
                <a:lnTo>
                  <a:pt x="0" y="6252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13A4673F-8FB7-DA41-9873-F6A91C6631D1}"/>
              </a:ext>
            </a:extLst>
          </p:cNvPr>
          <p:cNvSpPr/>
          <p:nvPr/>
        </p:nvSpPr>
        <p:spPr>
          <a:xfrm>
            <a:off x="4585190" y="280145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DF228ED6-6A74-2348-BB78-4C3B11A4B8C5}"/>
              </a:ext>
            </a:extLst>
          </p:cNvPr>
          <p:cNvSpPr/>
          <p:nvPr/>
        </p:nvSpPr>
        <p:spPr>
          <a:xfrm>
            <a:off x="5407915" y="1748691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A92603FB-0F0D-CE41-BB4B-9B6A5326D786}"/>
              </a:ext>
            </a:extLst>
          </p:cNvPr>
          <p:cNvSpPr/>
          <p:nvPr/>
        </p:nvSpPr>
        <p:spPr>
          <a:xfrm>
            <a:off x="5345621" y="196731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BF7DB9A0-8728-6544-89B0-6B1A5E19D604}"/>
              </a:ext>
            </a:extLst>
          </p:cNvPr>
          <p:cNvSpPr/>
          <p:nvPr/>
        </p:nvSpPr>
        <p:spPr>
          <a:xfrm>
            <a:off x="3979965" y="2570768"/>
            <a:ext cx="1428115" cy="163195"/>
          </a:xfrm>
          <a:custGeom>
            <a:avLst/>
            <a:gdLst/>
            <a:ahLst/>
            <a:cxnLst/>
            <a:rect l="l" t="t" r="r" b="b"/>
            <a:pathLst>
              <a:path w="1428114" h="163194">
                <a:moveTo>
                  <a:pt x="0" y="0"/>
                </a:moveTo>
                <a:lnTo>
                  <a:pt x="0" y="162737"/>
                </a:lnTo>
                <a:lnTo>
                  <a:pt x="1427949" y="162737"/>
                </a:lnTo>
                <a:lnTo>
                  <a:pt x="142794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5B368DB7-7B12-604B-966A-73866538DC8F}"/>
              </a:ext>
            </a:extLst>
          </p:cNvPr>
          <p:cNvSpPr/>
          <p:nvPr/>
        </p:nvSpPr>
        <p:spPr>
          <a:xfrm>
            <a:off x="360003" y="4344089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45C9E19B-4018-A84A-AB52-6B9D6C6C0987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DEDDF923-D924-B940-8CA9-86874D8DDA53}"/>
              </a:ext>
            </a:extLst>
          </p:cNvPr>
          <p:cNvSpPr/>
          <p:nvPr/>
        </p:nvSpPr>
        <p:spPr>
          <a:xfrm>
            <a:off x="360000" y="3504687"/>
            <a:ext cx="720090" cy="648335"/>
          </a:xfrm>
          <a:custGeom>
            <a:avLst/>
            <a:gdLst/>
            <a:ahLst/>
            <a:cxnLst/>
            <a:rect l="l" t="t" r="r" b="b"/>
            <a:pathLst>
              <a:path w="720090" h="648335">
                <a:moveTo>
                  <a:pt x="64799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647992" y="647992"/>
                </a:lnTo>
                <a:lnTo>
                  <a:pt x="675954" y="642311"/>
                </a:lnTo>
                <a:lnTo>
                  <a:pt x="698850" y="626843"/>
                </a:lnTo>
                <a:lnTo>
                  <a:pt x="714320" y="603950"/>
                </a:lnTo>
                <a:lnTo>
                  <a:pt x="720001" y="575995"/>
                </a:lnTo>
                <a:lnTo>
                  <a:pt x="720001" y="71996"/>
                </a:lnTo>
                <a:lnTo>
                  <a:pt x="714320" y="44041"/>
                </a:lnTo>
                <a:lnTo>
                  <a:pt x="698850" y="21148"/>
                </a:lnTo>
                <a:lnTo>
                  <a:pt x="675954" y="5680"/>
                </a:lnTo>
                <a:lnTo>
                  <a:pt x="64799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95EF39DA-8024-0346-BC68-95367CC8B26E}"/>
              </a:ext>
            </a:extLst>
          </p:cNvPr>
          <p:cNvSpPr txBox="1"/>
          <p:nvPr/>
        </p:nvSpPr>
        <p:spPr>
          <a:xfrm>
            <a:off x="463660" y="3735209"/>
            <a:ext cx="5124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Recruter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9DED6D0E-E108-D94C-BD1D-E6FB98085776}"/>
              </a:ext>
            </a:extLst>
          </p:cNvPr>
          <p:cNvSpPr/>
          <p:nvPr/>
        </p:nvSpPr>
        <p:spPr>
          <a:xfrm>
            <a:off x="1229772" y="3504687"/>
            <a:ext cx="720090" cy="648335"/>
          </a:xfrm>
          <a:custGeom>
            <a:avLst/>
            <a:gdLst/>
            <a:ahLst/>
            <a:cxnLst/>
            <a:rect l="l" t="t" r="r" b="b"/>
            <a:pathLst>
              <a:path w="720089" h="648335">
                <a:moveTo>
                  <a:pt x="648004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648004" y="647992"/>
                </a:lnTo>
                <a:lnTo>
                  <a:pt x="675959" y="642311"/>
                </a:lnTo>
                <a:lnTo>
                  <a:pt x="698852" y="626843"/>
                </a:lnTo>
                <a:lnTo>
                  <a:pt x="714320" y="603950"/>
                </a:lnTo>
                <a:lnTo>
                  <a:pt x="720001" y="575995"/>
                </a:lnTo>
                <a:lnTo>
                  <a:pt x="720001" y="71996"/>
                </a:lnTo>
                <a:lnTo>
                  <a:pt x="714320" y="44041"/>
                </a:lnTo>
                <a:lnTo>
                  <a:pt x="698852" y="21148"/>
                </a:lnTo>
                <a:lnTo>
                  <a:pt x="675959" y="5680"/>
                </a:lnTo>
                <a:lnTo>
                  <a:pt x="648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292D4CCF-80B7-0D4B-9C6E-BBA1BF9FEDFA}"/>
              </a:ext>
            </a:extLst>
          </p:cNvPr>
          <p:cNvSpPr txBox="1"/>
          <p:nvPr/>
        </p:nvSpPr>
        <p:spPr>
          <a:xfrm>
            <a:off x="1372314" y="3735209"/>
            <a:ext cx="4349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Former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46" name="object 46">
            <a:extLst>
              <a:ext uri="{FF2B5EF4-FFF2-40B4-BE49-F238E27FC236}">
                <a16:creationId xmlns:a16="http://schemas.microsoft.com/office/drawing/2014/main" id="{1ADAF0BD-C3CA-B74C-A636-C47E29F5F050}"/>
              </a:ext>
            </a:extLst>
          </p:cNvPr>
          <p:cNvSpPr/>
          <p:nvPr/>
        </p:nvSpPr>
        <p:spPr>
          <a:xfrm>
            <a:off x="2099551" y="3504687"/>
            <a:ext cx="840740" cy="648335"/>
          </a:xfrm>
          <a:custGeom>
            <a:avLst/>
            <a:gdLst/>
            <a:ahLst/>
            <a:cxnLst/>
            <a:rect l="l" t="t" r="r" b="b"/>
            <a:pathLst>
              <a:path w="840739" h="648335">
                <a:moveTo>
                  <a:pt x="76838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768388" y="647992"/>
                </a:lnTo>
                <a:lnTo>
                  <a:pt x="796343" y="642311"/>
                </a:lnTo>
                <a:lnTo>
                  <a:pt x="819235" y="626843"/>
                </a:lnTo>
                <a:lnTo>
                  <a:pt x="834703" y="603950"/>
                </a:lnTo>
                <a:lnTo>
                  <a:pt x="840384" y="575995"/>
                </a:lnTo>
                <a:lnTo>
                  <a:pt x="840384" y="71996"/>
                </a:lnTo>
                <a:lnTo>
                  <a:pt x="834703" y="44041"/>
                </a:lnTo>
                <a:lnTo>
                  <a:pt x="819235" y="21148"/>
                </a:lnTo>
                <a:lnTo>
                  <a:pt x="796343" y="5680"/>
                </a:lnTo>
                <a:lnTo>
                  <a:pt x="76838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>
            <a:extLst>
              <a:ext uri="{FF2B5EF4-FFF2-40B4-BE49-F238E27FC236}">
                <a16:creationId xmlns:a16="http://schemas.microsoft.com/office/drawing/2014/main" id="{8C4A6CB9-35B4-1D45-A3A8-815FCCDD6FF7}"/>
              </a:ext>
            </a:extLst>
          </p:cNvPr>
          <p:cNvSpPr txBox="1"/>
          <p:nvPr/>
        </p:nvSpPr>
        <p:spPr>
          <a:xfrm>
            <a:off x="2217977" y="3582809"/>
            <a:ext cx="5975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Favoriser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mobilité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8" name="object 48">
            <a:extLst>
              <a:ext uri="{FF2B5EF4-FFF2-40B4-BE49-F238E27FC236}">
                <a16:creationId xmlns:a16="http://schemas.microsoft.com/office/drawing/2014/main" id="{99BAD095-FEB5-3642-8E72-4EA1841FB952}"/>
              </a:ext>
            </a:extLst>
          </p:cNvPr>
          <p:cNvSpPr/>
          <p:nvPr/>
        </p:nvSpPr>
        <p:spPr>
          <a:xfrm>
            <a:off x="3089713" y="3504687"/>
            <a:ext cx="1044575" cy="648335"/>
          </a:xfrm>
          <a:custGeom>
            <a:avLst/>
            <a:gdLst/>
            <a:ahLst/>
            <a:cxnLst/>
            <a:rect l="l" t="t" r="r" b="b"/>
            <a:pathLst>
              <a:path w="1044575" h="648335">
                <a:moveTo>
                  <a:pt x="97200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972007" y="647992"/>
                </a:lnTo>
                <a:lnTo>
                  <a:pt x="999962" y="642311"/>
                </a:lnTo>
                <a:lnTo>
                  <a:pt x="1022854" y="626843"/>
                </a:lnTo>
                <a:lnTo>
                  <a:pt x="1038322" y="603950"/>
                </a:lnTo>
                <a:lnTo>
                  <a:pt x="1044003" y="575995"/>
                </a:lnTo>
                <a:lnTo>
                  <a:pt x="1044003" y="71996"/>
                </a:lnTo>
                <a:lnTo>
                  <a:pt x="1038322" y="44041"/>
                </a:lnTo>
                <a:lnTo>
                  <a:pt x="1022854" y="21148"/>
                </a:lnTo>
                <a:lnTo>
                  <a:pt x="999962" y="5680"/>
                </a:lnTo>
                <a:lnTo>
                  <a:pt x="97200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>
            <a:extLst>
              <a:ext uri="{FF2B5EF4-FFF2-40B4-BE49-F238E27FC236}">
                <a16:creationId xmlns:a16="http://schemas.microsoft.com/office/drawing/2014/main" id="{169D5118-5AD4-8640-8EB3-DBB91222311D}"/>
              </a:ext>
            </a:extLst>
          </p:cNvPr>
          <p:cNvSpPr txBox="1"/>
          <p:nvPr/>
        </p:nvSpPr>
        <p:spPr>
          <a:xfrm>
            <a:off x="3168569" y="3582809"/>
            <a:ext cx="88011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Favoriser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communication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>
            <a:extLst>
              <a:ext uri="{FF2B5EF4-FFF2-40B4-BE49-F238E27FC236}">
                <a16:creationId xmlns:a16="http://schemas.microsoft.com/office/drawing/2014/main" id="{7C0EFC94-AB5A-B54B-9D22-5824CE3E98A4}"/>
              </a:ext>
            </a:extLst>
          </p:cNvPr>
          <p:cNvSpPr/>
          <p:nvPr/>
        </p:nvSpPr>
        <p:spPr>
          <a:xfrm>
            <a:off x="4283490" y="3504687"/>
            <a:ext cx="1008380" cy="648335"/>
          </a:xfrm>
          <a:custGeom>
            <a:avLst/>
            <a:gdLst/>
            <a:ahLst/>
            <a:cxnLst/>
            <a:rect l="l" t="t" r="r" b="b"/>
            <a:pathLst>
              <a:path w="1008379" h="648335">
                <a:moveTo>
                  <a:pt x="93599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935990" y="647992"/>
                </a:lnTo>
                <a:lnTo>
                  <a:pt x="963947" y="642311"/>
                </a:lnTo>
                <a:lnTo>
                  <a:pt x="986843" y="626843"/>
                </a:lnTo>
                <a:lnTo>
                  <a:pt x="1002316" y="603950"/>
                </a:lnTo>
                <a:lnTo>
                  <a:pt x="1007999" y="575995"/>
                </a:lnTo>
                <a:lnTo>
                  <a:pt x="1007999" y="71996"/>
                </a:lnTo>
                <a:lnTo>
                  <a:pt x="1002316" y="44041"/>
                </a:lnTo>
                <a:lnTo>
                  <a:pt x="986843" y="21148"/>
                </a:lnTo>
                <a:lnTo>
                  <a:pt x="963947" y="5680"/>
                </a:lnTo>
                <a:lnTo>
                  <a:pt x="93599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>
            <a:extLst>
              <a:ext uri="{FF2B5EF4-FFF2-40B4-BE49-F238E27FC236}">
                <a16:creationId xmlns:a16="http://schemas.microsoft.com/office/drawing/2014/main" id="{773306F9-FF40-7C4F-91EC-5727087C3B82}"/>
              </a:ext>
            </a:extLst>
          </p:cNvPr>
          <p:cNvSpPr txBox="1"/>
          <p:nvPr/>
        </p:nvSpPr>
        <p:spPr>
          <a:xfrm>
            <a:off x="4420873" y="3582809"/>
            <a:ext cx="7245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Respecter  la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législation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2" name="object 52">
            <a:extLst>
              <a:ext uri="{FF2B5EF4-FFF2-40B4-BE49-F238E27FC236}">
                <a16:creationId xmlns:a16="http://schemas.microsoft.com/office/drawing/2014/main" id="{FD39655F-DA67-5045-BF47-FD0E9E8D1A32}"/>
              </a:ext>
            </a:extLst>
          </p:cNvPr>
          <p:cNvSpPr/>
          <p:nvPr/>
        </p:nvSpPr>
        <p:spPr>
          <a:xfrm>
            <a:off x="5441264" y="3504687"/>
            <a:ext cx="1328420" cy="648335"/>
          </a:xfrm>
          <a:custGeom>
            <a:avLst/>
            <a:gdLst/>
            <a:ahLst/>
            <a:cxnLst/>
            <a:rect l="l" t="t" r="r" b="b"/>
            <a:pathLst>
              <a:path w="1328420" h="648335">
                <a:moveTo>
                  <a:pt x="1255890" y="0"/>
                </a:move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2" y="603950"/>
                </a:lnTo>
                <a:lnTo>
                  <a:pt x="21155" y="626843"/>
                </a:lnTo>
                <a:lnTo>
                  <a:pt x="44051" y="642311"/>
                </a:lnTo>
                <a:lnTo>
                  <a:pt x="72009" y="647992"/>
                </a:lnTo>
                <a:lnTo>
                  <a:pt x="1255890" y="647992"/>
                </a:lnTo>
                <a:lnTo>
                  <a:pt x="1283847" y="642311"/>
                </a:lnTo>
                <a:lnTo>
                  <a:pt x="1306744" y="626843"/>
                </a:lnTo>
                <a:lnTo>
                  <a:pt x="1322216" y="603950"/>
                </a:lnTo>
                <a:lnTo>
                  <a:pt x="1327899" y="575995"/>
                </a:lnTo>
                <a:lnTo>
                  <a:pt x="1327899" y="71996"/>
                </a:lnTo>
                <a:lnTo>
                  <a:pt x="1322216" y="44041"/>
                </a:lnTo>
                <a:lnTo>
                  <a:pt x="1306744" y="21148"/>
                </a:lnTo>
                <a:lnTo>
                  <a:pt x="1283847" y="5680"/>
                </a:lnTo>
                <a:lnTo>
                  <a:pt x="125589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>
            <a:extLst>
              <a:ext uri="{FF2B5EF4-FFF2-40B4-BE49-F238E27FC236}">
                <a16:creationId xmlns:a16="http://schemas.microsoft.com/office/drawing/2014/main" id="{49996787-DB96-9346-936F-C7447FF5BB70}"/>
              </a:ext>
            </a:extLst>
          </p:cNvPr>
          <p:cNvSpPr txBox="1"/>
          <p:nvPr/>
        </p:nvSpPr>
        <p:spPr>
          <a:xfrm>
            <a:off x="5553967" y="3582809"/>
            <a:ext cx="109093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Gérer 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administrativement  le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personnel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>
            <a:extLst>
              <a:ext uri="{FF2B5EF4-FFF2-40B4-BE49-F238E27FC236}">
                <a16:creationId xmlns:a16="http://schemas.microsoft.com/office/drawing/2014/main" id="{270217DC-BC9B-2F4B-B587-B7B457AA4F1B}"/>
              </a:ext>
            </a:extLst>
          </p:cNvPr>
          <p:cNvSpPr/>
          <p:nvPr/>
        </p:nvSpPr>
        <p:spPr>
          <a:xfrm>
            <a:off x="838729" y="2034310"/>
            <a:ext cx="1200150" cy="648335"/>
          </a:xfrm>
          <a:custGeom>
            <a:avLst/>
            <a:gdLst/>
            <a:ahLst/>
            <a:cxnLst/>
            <a:rect l="l" t="t" r="r" b="b"/>
            <a:pathLst>
              <a:path w="1200150" h="648335">
                <a:moveTo>
                  <a:pt x="1128001" y="0"/>
                </a:move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1" y="603950"/>
                </a:lnTo>
                <a:lnTo>
                  <a:pt x="21150" y="626843"/>
                </a:lnTo>
                <a:lnTo>
                  <a:pt x="44046" y="642311"/>
                </a:lnTo>
                <a:lnTo>
                  <a:pt x="72009" y="647992"/>
                </a:lnTo>
                <a:lnTo>
                  <a:pt x="1128001" y="647992"/>
                </a:lnTo>
                <a:lnTo>
                  <a:pt x="1155956" y="642311"/>
                </a:lnTo>
                <a:lnTo>
                  <a:pt x="1178848" y="626843"/>
                </a:lnTo>
                <a:lnTo>
                  <a:pt x="1194316" y="603950"/>
                </a:lnTo>
                <a:lnTo>
                  <a:pt x="1199997" y="575995"/>
                </a:lnTo>
                <a:lnTo>
                  <a:pt x="1199997" y="71996"/>
                </a:lnTo>
                <a:lnTo>
                  <a:pt x="1194316" y="44041"/>
                </a:lnTo>
                <a:lnTo>
                  <a:pt x="1178848" y="21148"/>
                </a:lnTo>
                <a:lnTo>
                  <a:pt x="1155956" y="5680"/>
                </a:lnTo>
                <a:lnTo>
                  <a:pt x="11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>
            <a:extLst>
              <a:ext uri="{FF2B5EF4-FFF2-40B4-BE49-F238E27FC236}">
                <a16:creationId xmlns:a16="http://schemas.microsoft.com/office/drawing/2014/main" id="{58695772-827D-B346-AEC9-722147EDE818}"/>
              </a:ext>
            </a:extLst>
          </p:cNvPr>
          <p:cNvSpPr txBox="1"/>
          <p:nvPr/>
        </p:nvSpPr>
        <p:spPr>
          <a:xfrm>
            <a:off x="1021970" y="2188638"/>
            <a:ext cx="8229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414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>
            <a:extLst>
              <a:ext uri="{FF2B5EF4-FFF2-40B4-BE49-F238E27FC236}">
                <a16:creationId xmlns:a16="http://schemas.microsoft.com/office/drawing/2014/main" id="{4847D95E-D3D5-5747-AFC6-4E632FBEC621}"/>
              </a:ext>
            </a:extLst>
          </p:cNvPr>
          <p:cNvSpPr/>
          <p:nvPr/>
        </p:nvSpPr>
        <p:spPr>
          <a:xfrm>
            <a:off x="3379965" y="2034310"/>
            <a:ext cx="1200150" cy="648335"/>
          </a:xfrm>
          <a:custGeom>
            <a:avLst/>
            <a:gdLst/>
            <a:ahLst/>
            <a:cxnLst/>
            <a:rect l="l" t="t" r="r" b="b"/>
            <a:pathLst>
              <a:path w="1200150" h="648335">
                <a:moveTo>
                  <a:pt x="112800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1128001" y="647992"/>
                </a:lnTo>
                <a:lnTo>
                  <a:pt x="1155958" y="642311"/>
                </a:lnTo>
                <a:lnTo>
                  <a:pt x="1178855" y="626843"/>
                </a:lnTo>
                <a:lnTo>
                  <a:pt x="1194327" y="603950"/>
                </a:lnTo>
                <a:lnTo>
                  <a:pt x="1200010" y="575995"/>
                </a:lnTo>
                <a:lnTo>
                  <a:pt x="1200010" y="71996"/>
                </a:lnTo>
                <a:lnTo>
                  <a:pt x="1194327" y="44041"/>
                </a:lnTo>
                <a:lnTo>
                  <a:pt x="1178855" y="21148"/>
                </a:lnTo>
                <a:lnTo>
                  <a:pt x="1155958" y="5680"/>
                </a:lnTo>
                <a:lnTo>
                  <a:pt x="11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>
            <a:extLst>
              <a:ext uri="{FF2B5EF4-FFF2-40B4-BE49-F238E27FC236}">
                <a16:creationId xmlns:a16="http://schemas.microsoft.com/office/drawing/2014/main" id="{BEF90534-2B70-2E40-B152-F67628839B0C}"/>
              </a:ext>
            </a:extLst>
          </p:cNvPr>
          <p:cNvSpPr txBox="1"/>
          <p:nvPr/>
        </p:nvSpPr>
        <p:spPr>
          <a:xfrm>
            <a:off x="3537408" y="2188638"/>
            <a:ext cx="8750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7160" marR="5080" indent="-125095">
              <a:lnSpc>
                <a:spcPct val="100000"/>
              </a:lnSpc>
              <a:spcBef>
                <a:spcPts val="100"/>
              </a:spcBef>
            </a:pP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ransformation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numérique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8" name="object 58">
            <a:extLst>
              <a:ext uri="{FF2B5EF4-FFF2-40B4-BE49-F238E27FC236}">
                <a16:creationId xmlns:a16="http://schemas.microsoft.com/office/drawing/2014/main" id="{985B6CC9-E97E-0B45-B04D-1DE4A63E9C41}"/>
              </a:ext>
            </a:extLst>
          </p:cNvPr>
          <p:cNvSpPr/>
          <p:nvPr/>
        </p:nvSpPr>
        <p:spPr>
          <a:xfrm>
            <a:off x="4700771" y="2034310"/>
            <a:ext cx="1387475" cy="648335"/>
          </a:xfrm>
          <a:custGeom>
            <a:avLst/>
            <a:gdLst/>
            <a:ahLst/>
            <a:cxnLst/>
            <a:rect l="l" t="t" r="r" b="b"/>
            <a:pathLst>
              <a:path w="1387475" h="648335">
                <a:moveTo>
                  <a:pt x="131514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1315148" y="647992"/>
                </a:lnTo>
                <a:lnTo>
                  <a:pt x="1343103" y="642311"/>
                </a:lnTo>
                <a:lnTo>
                  <a:pt x="1365996" y="626843"/>
                </a:lnTo>
                <a:lnTo>
                  <a:pt x="1381463" y="603950"/>
                </a:lnTo>
                <a:lnTo>
                  <a:pt x="1387144" y="575995"/>
                </a:lnTo>
                <a:lnTo>
                  <a:pt x="1387144" y="71996"/>
                </a:lnTo>
                <a:lnTo>
                  <a:pt x="1381463" y="44041"/>
                </a:lnTo>
                <a:lnTo>
                  <a:pt x="1365996" y="21148"/>
                </a:lnTo>
                <a:lnTo>
                  <a:pt x="1343103" y="5680"/>
                </a:lnTo>
                <a:lnTo>
                  <a:pt x="131514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>
            <a:extLst>
              <a:ext uri="{FF2B5EF4-FFF2-40B4-BE49-F238E27FC236}">
                <a16:creationId xmlns:a16="http://schemas.microsoft.com/office/drawing/2014/main" id="{FB4317C1-A3C4-D042-9D18-8EEB46B0671C}"/>
              </a:ext>
            </a:extLst>
          </p:cNvPr>
          <p:cNvSpPr txBox="1"/>
          <p:nvPr/>
        </p:nvSpPr>
        <p:spPr>
          <a:xfrm>
            <a:off x="4746222" y="2112438"/>
            <a:ext cx="12890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306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Nouvelles  attentes des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nouvelles</a:t>
            </a:r>
            <a:endParaRPr sz="1000">
              <a:latin typeface="Arial"/>
              <a:cs typeface="Arial"/>
            </a:endParaRPr>
          </a:p>
          <a:p>
            <a:pPr marL="312420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générations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60" name="object 60">
            <a:extLst>
              <a:ext uri="{FF2B5EF4-FFF2-40B4-BE49-F238E27FC236}">
                <a16:creationId xmlns:a16="http://schemas.microsoft.com/office/drawing/2014/main" id="{F730B5C6-98F1-1843-991C-C715BAAF769B}"/>
              </a:ext>
            </a:extLst>
          </p:cNvPr>
          <p:cNvSpPr/>
          <p:nvPr/>
        </p:nvSpPr>
        <p:spPr>
          <a:xfrm>
            <a:off x="360000" y="2864889"/>
            <a:ext cx="6408420" cy="457200"/>
          </a:xfrm>
          <a:custGeom>
            <a:avLst/>
            <a:gdLst/>
            <a:ahLst/>
            <a:cxnLst/>
            <a:rect l="l" t="t" r="r" b="b"/>
            <a:pathLst>
              <a:path w="6408420" h="457200">
                <a:moveTo>
                  <a:pt x="6335991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385203"/>
                </a:lnTo>
                <a:lnTo>
                  <a:pt x="5680" y="413158"/>
                </a:lnTo>
                <a:lnTo>
                  <a:pt x="21148" y="436051"/>
                </a:lnTo>
                <a:lnTo>
                  <a:pt x="44041" y="451519"/>
                </a:lnTo>
                <a:lnTo>
                  <a:pt x="71996" y="457200"/>
                </a:lnTo>
                <a:lnTo>
                  <a:pt x="6335991" y="457200"/>
                </a:lnTo>
                <a:lnTo>
                  <a:pt x="6363954" y="451519"/>
                </a:lnTo>
                <a:lnTo>
                  <a:pt x="6386850" y="436051"/>
                </a:lnTo>
                <a:lnTo>
                  <a:pt x="6402319" y="413158"/>
                </a:lnTo>
                <a:lnTo>
                  <a:pt x="6408000" y="385203"/>
                </a:lnTo>
                <a:lnTo>
                  <a:pt x="6408000" y="72009"/>
                </a:lnTo>
                <a:lnTo>
                  <a:pt x="6402319" y="44051"/>
                </a:lnTo>
                <a:lnTo>
                  <a:pt x="6386850" y="21155"/>
                </a:lnTo>
                <a:lnTo>
                  <a:pt x="6363954" y="5682"/>
                </a:lnTo>
                <a:lnTo>
                  <a:pt x="633599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>
            <a:extLst>
              <a:ext uri="{FF2B5EF4-FFF2-40B4-BE49-F238E27FC236}">
                <a16:creationId xmlns:a16="http://schemas.microsoft.com/office/drawing/2014/main" id="{503D749E-5120-A040-B7AA-9DC82939F688}"/>
              </a:ext>
            </a:extLst>
          </p:cNvPr>
          <p:cNvSpPr txBox="1"/>
          <p:nvPr/>
        </p:nvSpPr>
        <p:spPr>
          <a:xfrm>
            <a:off x="1589578" y="2900277"/>
            <a:ext cx="3937635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0390" marR="5080" indent="-568325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GRH :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mobiliser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ressources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humaines pour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atteindre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objectifs prévus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et créer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5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valeur</a:t>
            </a:r>
            <a:endParaRPr sz="1150">
              <a:latin typeface="Arial"/>
              <a:cs typeface="Arial"/>
            </a:endParaRPr>
          </a:p>
        </p:txBody>
      </p:sp>
      <p:sp>
        <p:nvSpPr>
          <p:cNvPr id="62" name="object 62">
            <a:extLst>
              <a:ext uri="{FF2B5EF4-FFF2-40B4-BE49-F238E27FC236}">
                <a16:creationId xmlns:a16="http://schemas.microsoft.com/office/drawing/2014/main" id="{D138423A-7E36-724E-BC30-E5873EBCB5EA}"/>
              </a:ext>
            </a:extLst>
          </p:cNvPr>
          <p:cNvSpPr/>
          <p:nvPr/>
        </p:nvSpPr>
        <p:spPr>
          <a:xfrm>
            <a:off x="3731813" y="1528780"/>
            <a:ext cx="1924685" cy="288290"/>
          </a:xfrm>
          <a:custGeom>
            <a:avLst/>
            <a:gdLst/>
            <a:ahLst/>
            <a:cxnLst/>
            <a:rect l="l" t="t" r="r" b="b"/>
            <a:pathLst>
              <a:path w="1924685" h="288289">
                <a:moveTo>
                  <a:pt x="1852256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3"/>
                </a:lnTo>
                <a:lnTo>
                  <a:pt x="5680" y="44046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1852256" y="287997"/>
                </a:lnTo>
                <a:lnTo>
                  <a:pt x="1880213" y="282317"/>
                </a:lnTo>
                <a:lnTo>
                  <a:pt x="1903110" y="266849"/>
                </a:lnTo>
                <a:lnTo>
                  <a:pt x="1918583" y="243956"/>
                </a:lnTo>
                <a:lnTo>
                  <a:pt x="1924265" y="216001"/>
                </a:lnTo>
                <a:lnTo>
                  <a:pt x="1924265" y="71996"/>
                </a:lnTo>
                <a:lnTo>
                  <a:pt x="1918583" y="44046"/>
                </a:lnTo>
                <a:lnTo>
                  <a:pt x="1903110" y="21153"/>
                </a:lnTo>
                <a:lnTo>
                  <a:pt x="1880213" y="5682"/>
                </a:lnTo>
                <a:lnTo>
                  <a:pt x="18522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>
            <a:extLst>
              <a:ext uri="{FF2B5EF4-FFF2-40B4-BE49-F238E27FC236}">
                <a16:creationId xmlns:a16="http://schemas.microsoft.com/office/drawing/2014/main" id="{58ACEAEB-FAC3-6042-89A9-699E0487AECD}"/>
              </a:ext>
            </a:extLst>
          </p:cNvPr>
          <p:cNvSpPr txBox="1"/>
          <p:nvPr/>
        </p:nvSpPr>
        <p:spPr>
          <a:xfrm>
            <a:off x="422974" y="319538"/>
            <a:ext cx="5212715" cy="14376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l’impact 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mutations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du</a:t>
            </a:r>
            <a:r>
              <a:rPr sz="1600" b="1" spc="-9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travail 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sur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l’emploi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conditions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 travail</a:t>
            </a:r>
            <a:r>
              <a:rPr sz="1600" b="1" spc="-7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gestion des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ressources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humaines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ses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nouveaux</a:t>
            </a:r>
            <a:r>
              <a:rPr sz="1300" b="1" spc="-6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enjeux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Times New Roman"/>
              <a:cs typeface="Times New Roman"/>
            </a:endParaRPr>
          </a:p>
          <a:p>
            <a:pPr marR="445134" algn="r">
              <a:lnSpc>
                <a:spcPct val="100000"/>
              </a:lnSpc>
              <a:spcBef>
                <a:spcPts val="5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Nouveaux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enjeux</a:t>
            </a:r>
            <a:endParaRPr sz="1000">
              <a:latin typeface="Arial"/>
              <a:cs typeface="Arial"/>
            </a:endParaRPr>
          </a:p>
        </p:txBody>
      </p:sp>
      <p:sp>
        <p:nvSpPr>
          <p:cNvPr id="64" name="object 64">
            <a:extLst>
              <a:ext uri="{FF2B5EF4-FFF2-40B4-BE49-F238E27FC236}">
                <a16:creationId xmlns:a16="http://schemas.microsoft.com/office/drawing/2014/main" id="{C177CC41-3D9E-C446-ACBD-131D432CD2FC}"/>
              </a:ext>
            </a:extLst>
          </p:cNvPr>
          <p:cNvSpPr/>
          <p:nvPr/>
        </p:nvSpPr>
        <p:spPr>
          <a:xfrm>
            <a:off x="3731813" y="1528780"/>
            <a:ext cx="1924685" cy="288290"/>
          </a:xfrm>
          <a:custGeom>
            <a:avLst/>
            <a:gdLst/>
            <a:ahLst/>
            <a:cxnLst/>
            <a:rect l="l" t="t" r="r" b="b"/>
            <a:pathLst>
              <a:path w="1924685" h="288289">
                <a:moveTo>
                  <a:pt x="0" y="216001"/>
                </a:move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1852256" y="287997"/>
                </a:lnTo>
                <a:lnTo>
                  <a:pt x="1880213" y="282317"/>
                </a:lnTo>
                <a:lnTo>
                  <a:pt x="1903110" y="266849"/>
                </a:lnTo>
                <a:lnTo>
                  <a:pt x="1918583" y="243956"/>
                </a:lnTo>
                <a:lnTo>
                  <a:pt x="1924265" y="216001"/>
                </a:lnTo>
                <a:lnTo>
                  <a:pt x="1924265" y="71996"/>
                </a:lnTo>
                <a:lnTo>
                  <a:pt x="1918583" y="44046"/>
                </a:lnTo>
                <a:lnTo>
                  <a:pt x="1903110" y="21153"/>
                </a:lnTo>
                <a:lnTo>
                  <a:pt x="1880213" y="5682"/>
                </a:lnTo>
                <a:lnTo>
                  <a:pt x="1852256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3"/>
                </a:lnTo>
                <a:lnTo>
                  <a:pt x="5680" y="44046"/>
                </a:lnTo>
                <a:lnTo>
                  <a:pt x="0" y="71996"/>
                </a:lnTo>
                <a:lnTo>
                  <a:pt x="0" y="216001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>
            <a:extLst>
              <a:ext uri="{FF2B5EF4-FFF2-40B4-BE49-F238E27FC236}">
                <a16:creationId xmlns:a16="http://schemas.microsoft.com/office/drawing/2014/main" id="{0674E260-1BC5-8B41-9784-99909CD41683}"/>
              </a:ext>
            </a:extLst>
          </p:cNvPr>
          <p:cNvSpPr/>
          <p:nvPr/>
        </p:nvSpPr>
        <p:spPr>
          <a:xfrm>
            <a:off x="373364" y="6454225"/>
            <a:ext cx="1404620" cy="252095"/>
          </a:xfrm>
          <a:custGeom>
            <a:avLst/>
            <a:gdLst/>
            <a:ahLst/>
            <a:cxnLst/>
            <a:rect l="l" t="t" r="r" b="b"/>
            <a:pathLst>
              <a:path w="1404620" h="252095">
                <a:moveTo>
                  <a:pt x="1325575" y="0"/>
                </a:moveTo>
                <a:lnTo>
                  <a:pt x="78435" y="0"/>
                </a:lnTo>
                <a:lnTo>
                  <a:pt x="47979" y="5682"/>
                </a:lnTo>
                <a:lnTo>
                  <a:pt x="23039" y="21155"/>
                </a:lnTo>
                <a:lnTo>
                  <a:pt x="6188" y="44051"/>
                </a:lnTo>
                <a:lnTo>
                  <a:pt x="0" y="72008"/>
                </a:lnTo>
                <a:lnTo>
                  <a:pt x="0" y="180009"/>
                </a:lnTo>
                <a:lnTo>
                  <a:pt x="6188" y="207964"/>
                </a:lnTo>
                <a:lnTo>
                  <a:pt x="23039" y="230857"/>
                </a:lnTo>
                <a:lnTo>
                  <a:pt x="47979" y="246325"/>
                </a:lnTo>
                <a:lnTo>
                  <a:pt x="78435" y="252006"/>
                </a:lnTo>
                <a:lnTo>
                  <a:pt x="1325575" y="252006"/>
                </a:lnTo>
                <a:lnTo>
                  <a:pt x="1356023" y="246325"/>
                </a:lnTo>
                <a:lnTo>
                  <a:pt x="1380959" y="230857"/>
                </a:lnTo>
                <a:lnTo>
                  <a:pt x="1397809" y="207964"/>
                </a:lnTo>
                <a:lnTo>
                  <a:pt x="1403997" y="180009"/>
                </a:lnTo>
                <a:lnTo>
                  <a:pt x="1403997" y="72008"/>
                </a:lnTo>
                <a:lnTo>
                  <a:pt x="1397809" y="44051"/>
                </a:lnTo>
                <a:lnTo>
                  <a:pt x="1380959" y="21155"/>
                </a:lnTo>
                <a:lnTo>
                  <a:pt x="1356023" y="5682"/>
                </a:lnTo>
                <a:lnTo>
                  <a:pt x="1325575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>
            <a:extLst>
              <a:ext uri="{FF2B5EF4-FFF2-40B4-BE49-F238E27FC236}">
                <a16:creationId xmlns:a16="http://schemas.microsoft.com/office/drawing/2014/main" id="{CB02E539-A867-9149-8ABF-B3231A8299D2}"/>
              </a:ext>
            </a:extLst>
          </p:cNvPr>
          <p:cNvSpPr txBox="1"/>
          <p:nvPr/>
        </p:nvSpPr>
        <p:spPr>
          <a:xfrm>
            <a:off x="435800" y="6486758"/>
            <a:ext cx="12674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Définition des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besoins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67" name="object 67">
            <a:extLst>
              <a:ext uri="{FF2B5EF4-FFF2-40B4-BE49-F238E27FC236}">
                <a16:creationId xmlns:a16="http://schemas.microsoft.com/office/drawing/2014/main" id="{BC24449F-CB75-B443-B80F-B8E14894E481}"/>
              </a:ext>
            </a:extLst>
          </p:cNvPr>
          <p:cNvSpPr/>
          <p:nvPr/>
        </p:nvSpPr>
        <p:spPr>
          <a:xfrm>
            <a:off x="2145965" y="6454225"/>
            <a:ext cx="1517650" cy="252095"/>
          </a:xfrm>
          <a:custGeom>
            <a:avLst/>
            <a:gdLst/>
            <a:ahLst/>
            <a:cxnLst/>
            <a:rect l="l" t="t" r="r" b="b"/>
            <a:pathLst>
              <a:path w="1517650" h="252095">
                <a:moveTo>
                  <a:pt x="1445437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80009"/>
                </a:lnTo>
                <a:lnTo>
                  <a:pt x="5680" y="207964"/>
                </a:lnTo>
                <a:lnTo>
                  <a:pt x="21148" y="230857"/>
                </a:lnTo>
                <a:lnTo>
                  <a:pt x="44041" y="246325"/>
                </a:lnTo>
                <a:lnTo>
                  <a:pt x="71996" y="252006"/>
                </a:lnTo>
                <a:lnTo>
                  <a:pt x="1445437" y="252006"/>
                </a:lnTo>
                <a:lnTo>
                  <a:pt x="1473392" y="246325"/>
                </a:lnTo>
                <a:lnTo>
                  <a:pt x="1496285" y="230857"/>
                </a:lnTo>
                <a:lnTo>
                  <a:pt x="1511753" y="207964"/>
                </a:lnTo>
                <a:lnTo>
                  <a:pt x="1517434" y="180009"/>
                </a:lnTo>
                <a:lnTo>
                  <a:pt x="1517434" y="72008"/>
                </a:lnTo>
                <a:lnTo>
                  <a:pt x="1511753" y="44051"/>
                </a:lnTo>
                <a:lnTo>
                  <a:pt x="1496285" y="21155"/>
                </a:lnTo>
                <a:lnTo>
                  <a:pt x="1473392" y="5682"/>
                </a:lnTo>
                <a:lnTo>
                  <a:pt x="1445437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>
            <a:extLst>
              <a:ext uri="{FF2B5EF4-FFF2-40B4-BE49-F238E27FC236}">
                <a16:creationId xmlns:a16="http://schemas.microsoft.com/office/drawing/2014/main" id="{9BADFB88-1F76-0741-9F12-39EF5EDEB150}"/>
              </a:ext>
            </a:extLst>
          </p:cNvPr>
          <p:cNvSpPr txBox="1"/>
          <p:nvPr/>
        </p:nvSpPr>
        <p:spPr>
          <a:xfrm>
            <a:off x="2350321" y="6486758"/>
            <a:ext cx="10985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écarts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69" name="object 69">
            <a:extLst>
              <a:ext uri="{FF2B5EF4-FFF2-40B4-BE49-F238E27FC236}">
                <a16:creationId xmlns:a16="http://schemas.microsoft.com/office/drawing/2014/main" id="{9846CE17-2B24-4B49-87EC-191C5719F191}"/>
              </a:ext>
            </a:extLst>
          </p:cNvPr>
          <p:cNvSpPr/>
          <p:nvPr/>
        </p:nvSpPr>
        <p:spPr>
          <a:xfrm>
            <a:off x="534687" y="5204706"/>
            <a:ext cx="1081405" cy="288290"/>
          </a:xfrm>
          <a:custGeom>
            <a:avLst/>
            <a:gdLst/>
            <a:ahLst/>
            <a:cxnLst/>
            <a:rect l="l" t="t" r="r" b="b"/>
            <a:pathLst>
              <a:path w="1081405" h="288289">
                <a:moveTo>
                  <a:pt x="100935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1009357" y="287997"/>
                </a:lnTo>
                <a:lnTo>
                  <a:pt x="1037312" y="282317"/>
                </a:lnTo>
                <a:lnTo>
                  <a:pt x="1060205" y="266849"/>
                </a:lnTo>
                <a:lnTo>
                  <a:pt x="1075673" y="243956"/>
                </a:lnTo>
                <a:lnTo>
                  <a:pt x="1081354" y="216001"/>
                </a:lnTo>
                <a:lnTo>
                  <a:pt x="1081354" y="71996"/>
                </a:lnTo>
                <a:lnTo>
                  <a:pt x="1075673" y="44041"/>
                </a:lnTo>
                <a:lnTo>
                  <a:pt x="1060205" y="21148"/>
                </a:lnTo>
                <a:lnTo>
                  <a:pt x="1037312" y="5680"/>
                </a:lnTo>
                <a:lnTo>
                  <a:pt x="100935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>
            <a:extLst>
              <a:ext uri="{FF2B5EF4-FFF2-40B4-BE49-F238E27FC236}">
                <a16:creationId xmlns:a16="http://schemas.microsoft.com/office/drawing/2014/main" id="{FD542FEF-BA7E-3F4F-9393-1EDB4B73B0F4}"/>
              </a:ext>
            </a:extLst>
          </p:cNvPr>
          <p:cNvSpPr txBox="1"/>
          <p:nvPr/>
        </p:nvSpPr>
        <p:spPr>
          <a:xfrm>
            <a:off x="643135" y="5255236"/>
            <a:ext cx="85851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démarche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1" name="object 71">
            <a:extLst>
              <a:ext uri="{FF2B5EF4-FFF2-40B4-BE49-F238E27FC236}">
                <a16:creationId xmlns:a16="http://schemas.microsoft.com/office/drawing/2014/main" id="{FC42EDAD-3132-D541-8E53-FC6DCEC785A5}"/>
              </a:ext>
            </a:extLst>
          </p:cNvPr>
          <p:cNvSpPr txBox="1"/>
          <p:nvPr/>
        </p:nvSpPr>
        <p:spPr>
          <a:xfrm>
            <a:off x="5497574" y="5102836"/>
            <a:ext cx="95758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Fiches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poste,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cartographie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métiers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2" name="object 72">
            <a:extLst>
              <a:ext uri="{FF2B5EF4-FFF2-40B4-BE49-F238E27FC236}">
                <a16:creationId xmlns:a16="http://schemas.microsoft.com/office/drawing/2014/main" id="{23C5745C-0208-494C-9C63-D3C57B85B507}"/>
              </a:ext>
            </a:extLst>
          </p:cNvPr>
          <p:cNvSpPr/>
          <p:nvPr/>
        </p:nvSpPr>
        <p:spPr>
          <a:xfrm>
            <a:off x="5429024" y="5060706"/>
            <a:ext cx="1098550" cy="576580"/>
          </a:xfrm>
          <a:custGeom>
            <a:avLst/>
            <a:gdLst/>
            <a:ahLst/>
            <a:cxnLst/>
            <a:rect l="l" t="t" r="r" b="b"/>
            <a:pathLst>
              <a:path w="1098550" h="576579">
                <a:moveTo>
                  <a:pt x="0" y="503999"/>
                </a:moveTo>
                <a:lnTo>
                  <a:pt x="5682" y="531954"/>
                </a:lnTo>
                <a:lnTo>
                  <a:pt x="21153" y="554847"/>
                </a:lnTo>
                <a:lnTo>
                  <a:pt x="44046" y="570314"/>
                </a:lnTo>
                <a:lnTo>
                  <a:pt x="71996" y="575995"/>
                </a:lnTo>
                <a:lnTo>
                  <a:pt x="1026541" y="575995"/>
                </a:lnTo>
                <a:lnTo>
                  <a:pt x="1054496" y="570314"/>
                </a:lnTo>
                <a:lnTo>
                  <a:pt x="1077388" y="554847"/>
                </a:lnTo>
                <a:lnTo>
                  <a:pt x="1092856" y="531954"/>
                </a:lnTo>
                <a:lnTo>
                  <a:pt x="1098537" y="503999"/>
                </a:lnTo>
                <a:lnTo>
                  <a:pt x="1098537" y="71996"/>
                </a:lnTo>
                <a:lnTo>
                  <a:pt x="1092856" y="44041"/>
                </a:lnTo>
                <a:lnTo>
                  <a:pt x="1077388" y="21148"/>
                </a:lnTo>
                <a:lnTo>
                  <a:pt x="1054496" y="5680"/>
                </a:lnTo>
                <a:lnTo>
                  <a:pt x="1026541" y="0"/>
                </a:lnTo>
                <a:lnTo>
                  <a:pt x="71996" y="0"/>
                </a:lnTo>
                <a:lnTo>
                  <a:pt x="44046" y="5680"/>
                </a:lnTo>
                <a:lnTo>
                  <a:pt x="21153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503999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>
            <a:extLst>
              <a:ext uri="{FF2B5EF4-FFF2-40B4-BE49-F238E27FC236}">
                <a16:creationId xmlns:a16="http://schemas.microsoft.com/office/drawing/2014/main" id="{4E446F1F-9DF2-8E45-9482-21BDA8F33A28}"/>
              </a:ext>
            </a:extLst>
          </p:cNvPr>
          <p:cNvSpPr/>
          <p:nvPr/>
        </p:nvSpPr>
        <p:spPr>
          <a:xfrm>
            <a:off x="4032006" y="6454225"/>
            <a:ext cx="2700020" cy="252095"/>
          </a:xfrm>
          <a:custGeom>
            <a:avLst/>
            <a:gdLst/>
            <a:ahLst/>
            <a:cxnLst/>
            <a:rect l="l" t="t" r="r" b="b"/>
            <a:pathLst>
              <a:path w="2700020" h="252095">
                <a:moveTo>
                  <a:pt x="2618955" y="0"/>
                </a:moveTo>
                <a:lnTo>
                  <a:pt x="81051" y="0"/>
                </a:lnTo>
                <a:lnTo>
                  <a:pt x="49581" y="5682"/>
                </a:lnTo>
                <a:lnTo>
                  <a:pt x="23809" y="21155"/>
                </a:lnTo>
                <a:lnTo>
                  <a:pt x="6395" y="44051"/>
                </a:lnTo>
                <a:lnTo>
                  <a:pt x="0" y="72008"/>
                </a:lnTo>
                <a:lnTo>
                  <a:pt x="0" y="180009"/>
                </a:lnTo>
                <a:lnTo>
                  <a:pt x="6395" y="207964"/>
                </a:lnTo>
                <a:lnTo>
                  <a:pt x="23809" y="230857"/>
                </a:lnTo>
                <a:lnTo>
                  <a:pt x="49581" y="246325"/>
                </a:lnTo>
                <a:lnTo>
                  <a:pt x="81051" y="252006"/>
                </a:lnTo>
                <a:lnTo>
                  <a:pt x="2618955" y="252006"/>
                </a:lnTo>
                <a:lnTo>
                  <a:pt x="2650424" y="246325"/>
                </a:lnTo>
                <a:lnTo>
                  <a:pt x="2676191" y="230857"/>
                </a:lnTo>
                <a:lnTo>
                  <a:pt x="2693600" y="207964"/>
                </a:lnTo>
                <a:lnTo>
                  <a:pt x="2699994" y="180009"/>
                </a:lnTo>
                <a:lnTo>
                  <a:pt x="2699994" y="72008"/>
                </a:lnTo>
                <a:lnTo>
                  <a:pt x="2693600" y="44051"/>
                </a:lnTo>
                <a:lnTo>
                  <a:pt x="2676191" y="21155"/>
                </a:lnTo>
                <a:lnTo>
                  <a:pt x="2650424" y="5682"/>
                </a:lnTo>
                <a:lnTo>
                  <a:pt x="2618955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>
            <a:extLst>
              <a:ext uri="{FF2B5EF4-FFF2-40B4-BE49-F238E27FC236}">
                <a16:creationId xmlns:a16="http://schemas.microsoft.com/office/drawing/2014/main" id="{9B050EAA-1258-C841-8456-8ABAA27FC0C3}"/>
              </a:ext>
            </a:extLst>
          </p:cNvPr>
          <p:cNvSpPr txBox="1"/>
          <p:nvPr/>
        </p:nvSpPr>
        <p:spPr>
          <a:xfrm>
            <a:off x="4092755" y="6486758"/>
            <a:ext cx="25666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Définition et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œuvre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plans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d’action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75" name="object 75">
            <a:extLst>
              <a:ext uri="{FF2B5EF4-FFF2-40B4-BE49-F238E27FC236}">
                <a16:creationId xmlns:a16="http://schemas.microsoft.com/office/drawing/2014/main" id="{CF92C5A1-384C-C043-A8C6-2CF34704D835}"/>
              </a:ext>
            </a:extLst>
          </p:cNvPr>
          <p:cNvSpPr/>
          <p:nvPr/>
        </p:nvSpPr>
        <p:spPr>
          <a:xfrm>
            <a:off x="360000" y="4725691"/>
            <a:ext cx="6408420" cy="288290"/>
          </a:xfrm>
          <a:custGeom>
            <a:avLst/>
            <a:gdLst/>
            <a:ahLst/>
            <a:cxnLst/>
            <a:rect l="l" t="t" r="r" b="b"/>
            <a:pathLst>
              <a:path w="6408420" h="288289">
                <a:moveTo>
                  <a:pt x="6335991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8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6335991" y="287997"/>
                </a:lnTo>
                <a:lnTo>
                  <a:pt x="6363954" y="282317"/>
                </a:lnTo>
                <a:lnTo>
                  <a:pt x="6386850" y="266849"/>
                </a:lnTo>
                <a:lnTo>
                  <a:pt x="6402319" y="243956"/>
                </a:lnTo>
                <a:lnTo>
                  <a:pt x="6408000" y="216001"/>
                </a:lnTo>
                <a:lnTo>
                  <a:pt x="6408000" y="72008"/>
                </a:lnTo>
                <a:lnTo>
                  <a:pt x="6402319" y="44046"/>
                </a:lnTo>
                <a:lnTo>
                  <a:pt x="6386850" y="21150"/>
                </a:lnTo>
                <a:lnTo>
                  <a:pt x="6363954" y="5681"/>
                </a:lnTo>
                <a:lnTo>
                  <a:pt x="633599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>
            <a:extLst>
              <a:ext uri="{FF2B5EF4-FFF2-40B4-BE49-F238E27FC236}">
                <a16:creationId xmlns:a16="http://schemas.microsoft.com/office/drawing/2014/main" id="{4D738229-4A03-1241-B757-7928C8C3F982}"/>
              </a:ext>
            </a:extLst>
          </p:cNvPr>
          <p:cNvSpPr txBox="1"/>
          <p:nvPr/>
        </p:nvSpPr>
        <p:spPr>
          <a:xfrm>
            <a:off x="422974" y="4371588"/>
            <a:ext cx="5955030" cy="593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GPEC, outil d’analyse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 prévision des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évolutions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compétences</a:t>
            </a:r>
            <a:endParaRPr sz="1300">
              <a:latin typeface="Arial"/>
              <a:cs typeface="Arial"/>
            </a:endParaRPr>
          </a:p>
          <a:p>
            <a:pPr marL="315595" algn="ctr">
              <a:lnSpc>
                <a:spcPct val="100000"/>
              </a:lnSpc>
              <a:spcBef>
                <a:spcPts val="149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GPEC</a:t>
            </a:r>
            <a:endParaRPr sz="1150">
              <a:latin typeface="Arial"/>
              <a:cs typeface="Arial"/>
            </a:endParaRPr>
          </a:p>
        </p:txBody>
      </p:sp>
      <p:sp>
        <p:nvSpPr>
          <p:cNvPr id="77" name="object 77">
            <a:extLst>
              <a:ext uri="{FF2B5EF4-FFF2-40B4-BE49-F238E27FC236}">
                <a16:creationId xmlns:a16="http://schemas.microsoft.com/office/drawing/2014/main" id="{EF93ECB1-27FE-0D4D-AD40-91360AC05043}"/>
              </a:ext>
            </a:extLst>
          </p:cNvPr>
          <p:cNvSpPr txBox="1"/>
          <p:nvPr/>
        </p:nvSpPr>
        <p:spPr>
          <a:xfrm>
            <a:off x="4726775" y="5803181"/>
            <a:ext cx="106299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Bilans</a:t>
            </a:r>
            <a:endParaRPr sz="100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compétences,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entretiens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annuels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8" name="object 78">
            <a:extLst>
              <a:ext uri="{FF2B5EF4-FFF2-40B4-BE49-F238E27FC236}">
                <a16:creationId xmlns:a16="http://schemas.microsoft.com/office/drawing/2014/main" id="{D2B6B1D1-322D-8B4B-89CD-49C434755101}"/>
              </a:ext>
            </a:extLst>
          </p:cNvPr>
          <p:cNvSpPr/>
          <p:nvPr/>
        </p:nvSpPr>
        <p:spPr>
          <a:xfrm>
            <a:off x="4647745" y="5761054"/>
            <a:ext cx="1233805" cy="576580"/>
          </a:xfrm>
          <a:custGeom>
            <a:avLst/>
            <a:gdLst/>
            <a:ahLst/>
            <a:cxnLst/>
            <a:rect l="l" t="t" r="r" b="b"/>
            <a:pathLst>
              <a:path w="1233804" h="576579">
                <a:moveTo>
                  <a:pt x="0" y="503999"/>
                </a:moveTo>
                <a:lnTo>
                  <a:pt x="5680" y="531954"/>
                </a:lnTo>
                <a:lnTo>
                  <a:pt x="21148" y="554847"/>
                </a:lnTo>
                <a:lnTo>
                  <a:pt x="44041" y="570314"/>
                </a:lnTo>
                <a:lnTo>
                  <a:pt x="71996" y="575995"/>
                </a:lnTo>
                <a:lnTo>
                  <a:pt x="1161770" y="575995"/>
                </a:lnTo>
                <a:lnTo>
                  <a:pt x="1189723" y="570314"/>
                </a:lnTo>
                <a:lnTo>
                  <a:pt x="1212611" y="554847"/>
                </a:lnTo>
                <a:lnTo>
                  <a:pt x="1228075" y="531954"/>
                </a:lnTo>
                <a:lnTo>
                  <a:pt x="1233754" y="503999"/>
                </a:lnTo>
                <a:lnTo>
                  <a:pt x="1233754" y="71996"/>
                </a:lnTo>
                <a:lnTo>
                  <a:pt x="1228075" y="44041"/>
                </a:lnTo>
                <a:lnTo>
                  <a:pt x="1212611" y="21148"/>
                </a:lnTo>
                <a:lnTo>
                  <a:pt x="1189723" y="5680"/>
                </a:lnTo>
                <a:lnTo>
                  <a:pt x="1161770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03999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>
            <a:extLst>
              <a:ext uri="{FF2B5EF4-FFF2-40B4-BE49-F238E27FC236}">
                <a16:creationId xmlns:a16="http://schemas.microsoft.com/office/drawing/2014/main" id="{C9429EA7-9DDB-4145-BC81-960B6D27E7E7}"/>
              </a:ext>
            </a:extLst>
          </p:cNvPr>
          <p:cNvSpPr txBox="1"/>
          <p:nvPr/>
        </p:nvSpPr>
        <p:spPr>
          <a:xfrm>
            <a:off x="3087663" y="5803181"/>
            <a:ext cx="140144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8465" marR="5080" indent="-4064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Recrutement et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mobilité,  formation,</a:t>
            </a:r>
            <a:endParaRPr sz="1000">
              <a:latin typeface="Arial"/>
              <a:cs typeface="Arial"/>
            </a:endParaRPr>
          </a:p>
          <a:p>
            <a:pPr marL="65405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suppression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postes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80" name="object 80">
            <a:extLst>
              <a:ext uri="{FF2B5EF4-FFF2-40B4-BE49-F238E27FC236}">
                <a16:creationId xmlns:a16="http://schemas.microsoft.com/office/drawing/2014/main" id="{32A0F840-E30B-A44E-A81A-DA9CE9C91DAD}"/>
              </a:ext>
            </a:extLst>
          </p:cNvPr>
          <p:cNvSpPr/>
          <p:nvPr/>
        </p:nvSpPr>
        <p:spPr>
          <a:xfrm>
            <a:off x="3012794" y="5761054"/>
            <a:ext cx="1555750" cy="576580"/>
          </a:xfrm>
          <a:custGeom>
            <a:avLst/>
            <a:gdLst/>
            <a:ahLst/>
            <a:cxnLst/>
            <a:rect l="l" t="t" r="r" b="b"/>
            <a:pathLst>
              <a:path w="1555750" h="576579">
                <a:moveTo>
                  <a:pt x="0" y="503999"/>
                </a:moveTo>
                <a:lnTo>
                  <a:pt x="5680" y="531954"/>
                </a:lnTo>
                <a:lnTo>
                  <a:pt x="21148" y="554847"/>
                </a:lnTo>
                <a:lnTo>
                  <a:pt x="44041" y="570314"/>
                </a:lnTo>
                <a:lnTo>
                  <a:pt x="71996" y="575995"/>
                </a:lnTo>
                <a:lnTo>
                  <a:pt x="1483499" y="575995"/>
                </a:lnTo>
                <a:lnTo>
                  <a:pt x="1511456" y="570314"/>
                </a:lnTo>
                <a:lnTo>
                  <a:pt x="1534353" y="554847"/>
                </a:lnTo>
                <a:lnTo>
                  <a:pt x="1549825" y="531954"/>
                </a:lnTo>
                <a:lnTo>
                  <a:pt x="1555508" y="503999"/>
                </a:lnTo>
                <a:lnTo>
                  <a:pt x="1555508" y="71996"/>
                </a:lnTo>
                <a:lnTo>
                  <a:pt x="1549825" y="44041"/>
                </a:lnTo>
                <a:lnTo>
                  <a:pt x="1534353" y="21148"/>
                </a:lnTo>
                <a:lnTo>
                  <a:pt x="1511456" y="5680"/>
                </a:lnTo>
                <a:lnTo>
                  <a:pt x="1483499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03999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>
            <a:extLst>
              <a:ext uri="{FF2B5EF4-FFF2-40B4-BE49-F238E27FC236}">
                <a16:creationId xmlns:a16="http://schemas.microsoft.com/office/drawing/2014/main" id="{D751674C-E0DB-4142-99E6-E4C2E639A9AC}"/>
              </a:ext>
            </a:extLst>
          </p:cNvPr>
          <p:cNvSpPr/>
          <p:nvPr/>
        </p:nvSpPr>
        <p:spPr>
          <a:xfrm>
            <a:off x="4056604" y="5204706"/>
            <a:ext cx="1081405" cy="288290"/>
          </a:xfrm>
          <a:custGeom>
            <a:avLst/>
            <a:gdLst/>
            <a:ahLst/>
            <a:cxnLst/>
            <a:rect l="l" t="t" r="r" b="b"/>
            <a:pathLst>
              <a:path w="1081404" h="288289">
                <a:moveTo>
                  <a:pt x="1009370" y="0"/>
                </a:move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1" y="243956"/>
                </a:lnTo>
                <a:lnTo>
                  <a:pt x="21150" y="266849"/>
                </a:lnTo>
                <a:lnTo>
                  <a:pt x="44046" y="282317"/>
                </a:lnTo>
                <a:lnTo>
                  <a:pt x="72009" y="287997"/>
                </a:lnTo>
                <a:lnTo>
                  <a:pt x="1009370" y="287997"/>
                </a:lnTo>
                <a:lnTo>
                  <a:pt x="1037325" y="282317"/>
                </a:lnTo>
                <a:lnTo>
                  <a:pt x="1060218" y="266849"/>
                </a:lnTo>
                <a:lnTo>
                  <a:pt x="1075686" y="243956"/>
                </a:lnTo>
                <a:lnTo>
                  <a:pt x="1081366" y="216001"/>
                </a:lnTo>
                <a:lnTo>
                  <a:pt x="1081366" y="71996"/>
                </a:lnTo>
                <a:lnTo>
                  <a:pt x="1075686" y="44041"/>
                </a:lnTo>
                <a:lnTo>
                  <a:pt x="1060218" y="21148"/>
                </a:lnTo>
                <a:lnTo>
                  <a:pt x="1037325" y="5680"/>
                </a:lnTo>
                <a:lnTo>
                  <a:pt x="100937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>
            <a:extLst>
              <a:ext uri="{FF2B5EF4-FFF2-40B4-BE49-F238E27FC236}">
                <a16:creationId xmlns:a16="http://schemas.microsoft.com/office/drawing/2014/main" id="{CA29BD36-D1B2-AE4A-8468-889D5EB81C38}"/>
              </a:ext>
            </a:extLst>
          </p:cNvPr>
          <p:cNvSpPr txBox="1"/>
          <p:nvPr/>
        </p:nvSpPr>
        <p:spPr>
          <a:xfrm>
            <a:off x="4302750" y="5255236"/>
            <a:ext cx="582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outils</a:t>
            </a:r>
            <a:endParaRPr sz="1000">
              <a:latin typeface="Arial"/>
              <a:cs typeface="Arial"/>
            </a:endParaRPr>
          </a:p>
        </p:txBody>
      </p:sp>
      <p:sp>
        <p:nvSpPr>
          <p:cNvPr id="83" name="object 83">
            <a:extLst>
              <a:ext uri="{FF2B5EF4-FFF2-40B4-BE49-F238E27FC236}">
                <a16:creationId xmlns:a16="http://schemas.microsoft.com/office/drawing/2014/main" id="{85A5188D-91C5-0E48-9C5B-F472978BDBD0}"/>
              </a:ext>
            </a:extLst>
          </p:cNvPr>
          <p:cNvSpPr/>
          <p:nvPr/>
        </p:nvSpPr>
        <p:spPr>
          <a:xfrm>
            <a:off x="534687" y="5917326"/>
            <a:ext cx="1081405" cy="252095"/>
          </a:xfrm>
          <a:custGeom>
            <a:avLst/>
            <a:gdLst/>
            <a:ahLst/>
            <a:cxnLst/>
            <a:rect l="l" t="t" r="r" b="b"/>
            <a:pathLst>
              <a:path w="1081405" h="252095">
                <a:moveTo>
                  <a:pt x="100935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009357" y="251993"/>
                </a:lnTo>
                <a:lnTo>
                  <a:pt x="1037312" y="246312"/>
                </a:lnTo>
                <a:lnTo>
                  <a:pt x="1060205" y="230844"/>
                </a:lnTo>
                <a:lnTo>
                  <a:pt x="1075673" y="207952"/>
                </a:lnTo>
                <a:lnTo>
                  <a:pt x="1081354" y="179997"/>
                </a:lnTo>
                <a:lnTo>
                  <a:pt x="1081354" y="71996"/>
                </a:lnTo>
                <a:lnTo>
                  <a:pt x="1075673" y="44041"/>
                </a:lnTo>
                <a:lnTo>
                  <a:pt x="1060205" y="21148"/>
                </a:lnTo>
                <a:lnTo>
                  <a:pt x="1037312" y="5680"/>
                </a:lnTo>
                <a:lnTo>
                  <a:pt x="10093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>
            <a:extLst>
              <a:ext uri="{FF2B5EF4-FFF2-40B4-BE49-F238E27FC236}">
                <a16:creationId xmlns:a16="http://schemas.microsoft.com/office/drawing/2014/main" id="{A472AF30-8974-0F47-B234-D1413CF9B2DA}"/>
              </a:ext>
            </a:extLst>
          </p:cNvPr>
          <p:cNvSpPr txBox="1"/>
          <p:nvPr/>
        </p:nvSpPr>
        <p:spPr>
          <a:xfrm>
            <a:off x="830553" y="5949855"/>
            <a:ext cx="477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85" name="object 85">
            <a:extLst>
              <a:ext uri="{FF2B5EF4-FFF2-40B4-BE49-F238E27FC236}">
                <a16:creationId xmlns:a16="http://schemas.microsoft.com/office/drawing/2014/main" id="{65058A29-ABA2-4D4C-B14C-677BFEF3B6D9}"/>
              </a:ext>
            </a:extLst>
          </p:cNvPr>
          <p:cNvSpPr/>
          <p:nvPr/>
        </p:nvSpPr>
        <p:spPr>
          <a:xfrm>
            <a:off x="534687" y="5917326"/>
            <a:ext cx="1081405" cy="252095"/>
          </a:xfrm>
          <a:custGeom>
            <a:avLst/>
            <a:gdLst/>
            <a:ahLst/>
            <a:cxnLst/>
            <a:rect l="l" t="t" r="r" b="b"/>
            <a:pathLst>
              <a:path w="1081405" h="252095">
                <a:moveTo>
                  <a:pt x="0" y="179997"/>
                </a:move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009357" y="251993"/>
                </a:lnTo>
                <a:lnTo>
                  <a:pt x="1037312" y="246312"/>
                </a:lnTo>
                <a:lnTo>
                  <a:pt x="1060205" y="230844"/>
                </a:lnTo>
                <a:lnTo>
                  <a:pt x="1075673" y="207952"/>
                </a:lnTo>
                <a:lnTo>
                  <a:pt x="1081354" y="179997"/>
                </a:lnTo>
                <a:lnTo>
                  <a:pt x="1081354" y="71996"/>
                </a:lnTo>
                <a:lnTo>
                  <a:pt x="1075673" y="44041"/>
                </a:lnTo>
                <a:lnTo>
                  <a:pt x="1060205" y="21148"/>
                </a:lnTo>
                <a:lnTo>
                  <a:pt x="1037312" y="5680"/>
                </a:lnTo>
                <a:lnTo>
                  <a:pt x="1009357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8831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20616C51-F6E3-7143-8FD9-559388D6A055}"/>
              </a:ext>
            </a:extLst>
          </p:cNvPr>
          <p:cNvSpPr/>
          <p:nvPr/>
        </p:nvSpPr>
        <p:spPr>
          <a:xfrm>
            <a:off x="1075364" y="4946400"/>
            <a:ext cx="0" cy="907415"/>
          </a:xfrm>
          <a:custGeom>
            <a:avLst/>
            <a:gdLst/>
            <a:ahLst/>
            <a:cxnLst/>
            <a:rect l="l" t="t" r="r" b="b"/>
            <a:pathLst>
              <a:path h="907414">
                <a:moveTo>
                  <a:pt x="0" y="0"/>
                </a:moveTo>
                <a:lnTo>
                  <a:pt x="0" y="90690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42C6F810-D8AA-214C-B840-17DE10864300}"/>
              </a:ext>
            </a:extLst>
          </p:cNvPr>
          <p:cNvSpPr/>
          <p:nvPr/>
        </p:nvSpPr>
        <p:spPr>
          <a:xfrm>
            <a:off x="1013071" y="585239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3A09E514-B744-3943-9D28-33B769AD9123}"/>
              </a:ext>
            </a:extLst>
          </p:cNvPr>
          <p:cNvSpPr/>
          <p:nvPr/>
        </p:nvSpPr>
        <p:spPr>
          <a:xfrm>
            <a:off x="4233221" y="5432895"/>
            <a:ext cx="148590" cy="267335"/>
          </a:xfrm>
          <a:custGeom>
            <a:avLst/>
            <a:gdLst/>
            <a:ahLst/>
            <a:cxnLst/>
            <a:rect l="l" t="t" r="r" b="b"/>
            <a:pathLst>
              <a:path w="148589" h="267335">
                <a:moveTo>
                  <a:pt x="147980" y="0"/>
                </a:moveTo>
                <a:lnTo>
                  <a:pt x="0" y="26718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34213E71-88BE-D444-B6C3-D5B2A7608535}"/>
              </a:ext>
            </a:extLst>
          </p:cNvPr>
          <p:cNvSpPr/>
          <p:nvPr/>
        </p:nvSpPr>
        <p:spPr>
          <a:xfrm>
            <a:off x="4179180" y="5669093"/>
            <a:ext cx="109220" cy="88900"/>
          </a:xfrm>
          <a:custGeom>
            <a:avLst/>
            <a:gdLst/>
            <a:ahLst/>
            <a:cxnLst/>
            <a:rect l="l" t="t" r="r" b="b"/>
            <a:pathLst>
              <a:path w="109220" h="88900">
                <a:moveTo>
                  <a:pt x="0" y="0"/>
                </a:moveTo>
                <a:lnTo>
                  <a:pt x="22021" y="88785"/>
                </a:lnTo>
                <a:lnTo>
                  <a:pt x="108965" y="6036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9BEBF648-83AD-274D-85D0-3D3A8BED8141}"/>
              </a:ext>
            </a:extLst>
          </p:cNvPr>
          <p:cNvSpPr/>
          <p:nvPr/>
        </p:nvSpPr>
        <p:spPr>
          <a:xfrm>
            <a:off x="4829045" y="5432895"/>
            <a:ext cx="148590" cy="267335"/>
          </a:xfrm>
          <a:custGeom>
            <a:avLst/>
            <a:gdLst/>
            <a:ahLst/>
            <a:cxnLst/>
            <a:rect l="l" t="t" r="r" b="b"/>
            <a:pathLst>
              <a:path w="148589" h="267335">
                <a:moveTo>
                  <a:pt x="0" y="0"/>
                </a:moveTo>
                <a:lnTo>
                  <a:pt x="147980" y="26718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CC5C8CBF-D800-124C-8FF0-EA73AC2DB324}"/>
              </a:ext>
            </a:extLst>
          </p:cNvPr>
          <p:cNvSpPr/>
          <p:nvPr/>
        </p:nvSpPr>
        <p:spPr>
          <a:xfrm>
            <a:off x="4922100" y="5669093"/>
            <a:ext cx="109220" cy="88900"/>
          </a:xfrm>
          <a:custGeom>
            <a:avLst/>
            <a:gdLst/>
            <a:ahLst/>
            <a:cxnLst/>
            <a:rect l="l" t="t" r="r" b="b"/>
            <a:pathLst>
              <a:path w="109220" h="88900">
                <a:moveTo>
                  <a:pt x="108966" y="0"/>
                </a:moveTo>
                <a:lnTo>
                  <a:pt x="0" y="60363"/>
                </a:lnTo>
                <a:lnTo>
                  <a:pt x="86944" y="88785"/>
                </a:lnTo>
                <a:lnTo>
                  <a:pt x="10896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AAA2A297-4411-F441-8092-087F78263952}"/>
              </a:ext>
            </a:extLst>
          </p:cNvPr>
          <p:cNvSpPr/>
          <p:nvPr/>
        </p:nvSpPr>
        <p:spPr>
          <a:xfrm>
            <a:off x="4597285" y="4946400"/>
            <a:ext cx="0" cy="294640"/>
          </a:xfrm>
          <a:custGeom>
            <a:avLst/>
            <a:gdLst/>
            <a:ahLst/>
            <a:cxnLst/>
            <a:rect l="l" t="t" r="r" b="b"/>
            <a:pathLst>
              <a:path h="294639">
                <a:moveTo>
                  <a:pt x="0" y="0"/>
                </a:moveTo>
                <a:lnTo>
                  <a:pt x="0" y="29430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3E2CF950-D308-484F-83BF-62FE845CD978}"/>
              </a:ext>
            </a:extLst>
          </p:cNvPr>
          <p:cNvSpPr/>
          <p:nvPr/>
        </p:nvSpPr>
        <p:spPr>
          <a:xfrm>
            <a:off x="1075364" y="6130141"/>
            <a:ext cx="0" cy="258445"/>
          </a:xfrm>
          <a:custGeom>
            <a:avLst/>
            <a:gdLst/>
            <a:ahLst/>
            <a:cxnLst/>
            <a:rect l="l" t="t" r="r" b="b"/>
            <a:pathLst>
              <a:path h="258445">
                <a:moveTo>
                  <a:pt x="0" y="0"/>
                </a:moveTo>
                <a:lnTo>
                  <a:pt x="0" y="2580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03C7019D-51F9-FB4C-8111-9BA6BCB5A975}"/>
              </a:ext>
            </a:extLst>
          </p:cNvPr>
          <p:cNvSpPr/>
          <p:nvPr/>
        </p:nvSpPr>
        <p:spPr>
          <a:xfrm>
            <a:off x="1013071" y="6387235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D14FCD23-7F53-B841-9519-143840B60C54}"/>
              </a:ext>
            </a:extLst>
          </p:cNvPr>
          <p:cNvSpPr/>
          <p:nvPr/>
        </p:nvSpPr>
        <p:spPr>
          <a:xfrm>
            <a:off x="5057917" y="5348706"/>
            <a:ext cx="315595" cy="0"/>
          </a:xfrm>
          <a:custGeom>
            <a:avLst/>
            <a:gdLst/>
            <a:ahLst/>
            <a:cxnLst/>
            <a:rect l="l" t="t" r="r" b="b"/>
            <a:pathLst>
              <a:path w="315595">
                <a:moveTo>
                  <a:pt x="0" y="0"/>
                </a:moveTo>
                <a:lnTo>
                  <a:pt x="315531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91A6A81E-D091-3044-A262-83BBBEDBEC94}"/>
              </a:ext>
            </a:extLst>
          </p:cNvPr>
          <p:cNvSpPr/>
          <p:nvPr/>
        </p:nvSpPr>
        <p:spPr>
          <a:xfrm>
            <a:off x="5372526" y="5286413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59B65BB1-1BC6-8346-8DBD-5E089EC9B308}"/>
              </a:ext>
            </a:extLst>
          </p:cNvPr>
          <p:cNvSpPr/>
          <p:nvPr/>
        </p:nvSpPr>
        <p:spPr>
          <a:xfrm>
            <a:off x="1777361" y="6580228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>
                <a:moveTo>
                  <a:pt x="0" y="0"/>
                </a:moveTo>
                <a:lnTo>
                  <a:pt x="29211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A66221F0-B97D-DC47-A09E-7393266BB817}"/>
              </a:ext>
            </a:extLst>
          </p:cNvPr>
          <p:cNvSpPr/>
          <p:nvPr/>
        </p:nvSpPr>
        <p:spPr>
          <a:xfrm>
            <a:off x="2068560" y="6517934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C1A75549-C8B9-1442-AC20-2DBA92DF23ED}"/>
              </a:ext>
            </a:extLst>
          </p:cNvPr>
          <p:cNvSpPr/>
          <p:nvPr/>
        </p:nvSpPr>
        <p:spPr>
          <a:xfrm>
            <a:off x="3666864" y="6580228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>
                <a:moveTo>
                  <a:pt x="0" y="0"/>
                </a:moveTo>
                <a:lnTo>
                  <a:pt x="29211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73F7E47A-CF77-B84C-9E12-A4A2B2E7C69A}"/>
              </a:ext>
            </a:extLst>
          </p:cNvPr>
          <p:cNvSpPr/>
          <p:nvPr/>
        </p:nvSpPr>
        <p:spPr>
          <a:xfrm>
            <a:off x="3958064" y="6517934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D6F4A4D0-BFE1-E34A-9BC6-9CD303171478}"/>
              </a:ext>
            </a:extLst>
          </p:cNvPr>
          <p:cNvSpPr/>
          <p:nvPr/>
        </p:nvSpPr>
        <p:spPr>
          <a:xfrm>
            <a:off x="3973614" y="1816786"/>
            <a:ext cx="12700" cy="57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3E6E3587-801E-BC45-87F3-65BB71F8464D}"/>
              </a:ext>
            </a:extLst>
          </p:cNvPr>
          <p:cNvSpPr/>
          <p:nvPr/>
        </p:nvSpPr>
        <p:spPr>
          <a:xfrm>
            <a:off x="5401564" y="1816786"/>
            <a:ext cx="12700" cy="57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8C9388C9-0114-9A44-BCF5-72CC74E5D994}"/>
              </a:ext>
            </a:extLst>
          </p:cNvPr>
          <p:cNvSpPr/>
          <p:nvPr/>
        </p:nvSpPr>
        <p:spPr>
          <a:xfrm>
            <a:off x="3973615" y="1748691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B0C502BF-1D23-8041-B068-04A4575CB43E}"/>
              </a:ext>
            </a:extLst>
          </p:cNvPr>
          <p:cNvSpPr/>
          <p:nvPr/>
        </p:nvSpPr>
        <p:spPr>
          <a:xfrm>
            <a:off x="3911321" y="196731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72F5ABB9-D5B7-DB48-8361-9B14F6549B18}"/>
              </a:ext>
            </a:extLst>
          </p:cNvPr>
          <p:cNvSpPr/>
          <p:nvPr/>
        </p:nvSpPr>
        <p:spPr>
          <a:xfrm>
            <a:off x="1438730" y="2579276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14750995-F27E-7443-A02E-31BF269BD15E}"/>
              </a:ext>
            </a:extLst>
          </p:cNvPr>
          <p:cNvSpPr/>
          <p:nvPr/>
        </p:nvSpPr>
        <p:spPr>
          <a:xfrm>
            <a:off x="1376437" y="2797904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765D0973-E1FE-2E48-ACD3-D53F51FEFF55}"/>
              </a:ext>
            </a:extLst>
          </p:cNvPr>
          <p:cNvSpPr/>
          <p:nvPr/>
        </p:nvSpPr>
        <p:spPr>
          <a:xfrm>
            <a:off x="719998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1952B949-013D-2441-BBC6-3E99F589C13D}"/>
              </a:ext>
            </a:extLst>
          </p:cNvPr>
          <p:cNvSpPr/>
          <p:nvPr/>
        </p:nvSpPr>
        <p:spPr>
          <a:xfrm>
            <a:off x="657705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7166A277-22AA-8544-81CC-DCA1DC63E762}"/>
              </a:ext>
            </a:extLst>
          </p:cNvPr>
          <p:cNvSpPr/>
          <p:nvPr/>
        </p:nvSpPr>
        <p:spPr>
          <a:xfrm>
            <a:off x="1589774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EE2EDF45-CD3E-B34E-A4DB-B84AB70F31B9}"/>
              </a:ext>
            </a:extLst>
          </p:cNvPr>
          <p:cNvSpPr/>
          <p:nvPr/>
        </p:nvSpPr>
        <p:spPr>
          <a:xfrm>
            <a:off x="1527481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B4D061A6-4098-584A-923B-14F6813ADD94}"/>
              </a:ext>
            </a:extLst>
          </p:cNvPr>
          <p:cNvSpPr/>
          <p:nvPr/>
        </p:nvSpPr>
        <p:spPr>
          <a:xfrm>
            <a:off x="2525725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FC41E9E8-54E9-E744-9BE2-1F552159EE7B}"/>
              </a:ext>
            </a:extLst>
          </p:cNvPr>
          <p:cNvSpPr/>
          <p:nvPr/>
        </p:nvSpPr>
        <p:spPr>
          <a:xfrm>
            <a:off x="2463431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37C86B18-F7EC-4741-8175-1899E99885E0}"/>
              </a:ext>
            </a:extLst>
          </p:cNvPr>
          <p:cNvSpPr/>
          <p:nvPr/>
        </p:nvSpPr>
        <p:spPr>
          <a:xfrm>
            <a:off x="3604582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8264A821-851D-2246-8B88-7B99536C7424}"/>
              </a:ext>
            </a:extLst>
          </p:cNvPr>
          <p:cNvSpPr/>
          <p:nvPr/>
        </p:nvSpPr>
        <p:spPr>
          <a:xfrm>
            <a:off x="3542289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EBB13448-DD9D-CE4E-950F-526196C65A00}"/>
              </a:ext>
            </a:extLst>
          </p:cNvPr>
          <p:cNvSpPr/>
          <p:nvPr/>
        </p:nvSpPr>
        <p:spPr>
          <a:xfrm>
            <a:off x="4787491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8EA291F6-0C36-C647-AEC4-BDC592468F58}"/>
              </a:ext>
            </a:extLst>
          </p:cNvPr>
          <p:cNvSpPr/>
          <p:nvPr/>
        </p:nvSpPr>
        <p:spPr>
          <a:xfrm>
            <a:off x="4725197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64C46379-B741-BD42-84D7-0D3D7EAB436A}"/>
              </a:ext>
            </a:extLst>
          </p:cNvPr>
          <p:cNvSpPr/>
          <p:nvPr/>
        </p:nvSpPr>
        <p:spPr>
          <a:xfrm>
            <a:off x="6105211" y="3215553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2778E68D-EA2F-1241-8864-250B673957EB}"/>
              </a:ext>
            </a:extLst>
          </p:cNvPr>
          <p:cNvSpPr/>
          <p:nvPr/>
        </p:nvSpPr>
        <p:spPr>
          <a:xfrm>
            <a:off x="6042917" y="343418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888DEA94-BD60-3848-B689-73495727587A}"/>
              </a:ext>
            </a:extLst>
          </p:cNvPr>
          <p:cNvSpPr/>
          <p:nvPr/>
        </p:nvSpPr>
        <p:spPr>
          <a:xfrm>
            <a:off x="4647483" y="2739856"/>
            <a:ext cx="0" cy="62865"/>
          </a:xfrm>
          <a:custGeom>
            <a:avLst/>
            <a:gdLst/>
            <a:ahLst/>
            <a:cxnLst/>
            <a:rect l="l" t="t" r="r" b="b"/>
            <a:pathLst>
              <a:path h="62864">
                <a:moveTo>
                  <a:pt x="0" y="0"/>
                </a:moveTo>
                <a:lnTo>
                  <a:pt x="0" y="6252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E3E4CCF6-EFDC-FB47-8C2F-83CCB375C26A}"/>
              </a:ext>
            </a:extLst>
          </p:cNvPr>
          <p:cNvSpPr/>
          <p:nvPr/>
        </p:nvSpPr>
        <p:spPr>
          <a:xfrm>
            <a:off x="4585190" y="280145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889DFA35-2A99-A94A-A5AD-5736D4481848}"/>
              </a:ext>
            </a:extLst>
          </p:cNvPr>
          <p:cNvSpPr/>
          <p:nvPr/>
        </p:nvSpPr>
        <p:spPr>
          <a:xfrm>
            <a:off x="5407915" y="1748691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9035488C-1C3F-DA4C-8AD8-F8E55362684F}"/>
              </a:ext>
            </a:extLst>
          </p:cNvPr>
          <p:cNvSpPr/>
          <p:nvPr/>
        </p:nvSpPr>
        <p:spPr>
          <a:xfrm>
            <a:off x="5345621" y="196731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8F6CE1FF-F827-DE49-B85A-F7D1D9E0F28E}"/>
              </a:ext>
            </a:extLst>
          </p:cNvPr>
          <p:cNvSpPr/>
          <p:nvPr/>
        </p:nvSpPr>
        <p:spPr>
          <a:xfrm>
            <a:off x="3979965" y="2570768"/>
            <a:ext cx="1428115" cy="163195"/>
          </a:xfrm>
          <a:custGeom>
            <a:avLst/>
            <a:gdLst/>
            <a:ahLst/>
            <a:cxnLst/>
            <a:rect l="l" t="t" r="r" b="b"/>
            <a:pathLst>
              <a:path w="1428114" h="163194">
                <a:moveTo>
                  <a:pt x="0" y="0"/>
                </a:moveTo>
                <a:lnTo>
                  <a:pt x="0" y="162737"/>
                </a:lnTo>
                <a:lnTo>
                  <a:pt x="1427949" y="162737"/>
                </a:lnTo>
                <a:lnTo>
                  <a:pt x="142794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13903643-6EE9-114C-99A0-33389364A821}"/>
              </a:ext>
            </a:extLst>
          </p:cNvPr>
          <p:cNvSpPr/>
          <p:nvPr/>
        </p:nvSpPr>
        <p:spPr>
          <a:xfrm>
            <a:off x="360003" y="4344089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443157A3-6700-8745-97DB-204A0CD88E80}"/>
              </a:ext>
            </a:extLst>
          </p:cNvPr>
          <p:cNvSpPr/>
          <p:nvPr/>
        </p:nvSpPr>
        <p:spPr>
          <a:xfrm>
            <a:off x="360003" y="7002743"/>
            <a:ext cx="251993" cy="2520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7956CEFC-39B3-0B4E-9AD1-DA219265818B}"/>
              </a:ext>
            </a:extLst>
          </p:cNvPr>
          <p:cNvSpPr txBox="1"/>
          <p:nvPr/>
        </p:nvSpPr>
        <p:spPr>
          <a:xfrm>
            <a:off x="422974" y="7030249"/>
            <a:ext cx="553212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leviers de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motivation,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outils de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management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 la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performance</a:t>
            </a:r>
            <a:endParaRPr sz="1300">
              <a:latin typeface="Arial"/>
              <a:cs typeface="Arial"/>
            </a:endParaRPr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96A8D7B4-7AA0-D148-B4A4-ADEFBE5AD9C7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B4B87BA8-14F6-7640-824C-B66CCD894C10}"/>
              </a:ext>
            </a:extLst>
          </p:cNvPr>
          <p:cNvSpPr/>
          <p:nvPr/>
        </p:nvSpPr>
        <p:spPr>
          <a:xfrm>
            <a:off x="360000" y="3504687"/>
            <a:ext cx="720090" cy="648335"/>
          </a:xfrm>
          <a:custGeom>
            <a:avLst/>
            <a:gdLst/>
            <a:ahLst/>
            <a:cxnLst/>
            <a:rect l="l" t="t" r="r" b="b"/>
            <a:pathLst>
              <a:path w="720090" h="648335">
                <a:moveTo>
                  <a:pt x="64799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647992" y="647992"/>
                </a:lnTo>
                <a:lnTo>
                  <a:pt x="675954" y="642311"/>
                </a:lnTo>
                <a:lnTo>
                  <a:pt x="698850" y="626843"/>
                </a:lnTo>
                <a:lnTo>
                  <a:pt x="714320" y="603950"/>
                </a:lnTo>
                <a:lnTo>
                  <a:pt x="720001" y="575995"/>
                </a:lnTo>
                <a:lnTo>
                  <a:pt x="720001" y="71996"/>
                </a:lnTo>
                <a:lnTo>
                  <a:pt x="714320" y="44041"/>
                </a:lnTo>
                <a:lnTo>
                  <a:pt x="698850" y="21148"/>
                </a:lnTo>
                <a:lnTo>
                  <a:pt x="675954" y="5680"/>
                </a:lnTo>
                <a:lnTo>
                  <a:pt x="64799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0F2B1543-1E03-8F41-B7F3-EBDA1715C37E}"/>
              </a:ext>
            </a:extLst>
          </p:cNvPr>
          <p:cNvSpPr txBox="1"/>
          <p:nvPr/>
        </p:nvSpPr>
        <p:spPr>
          <a:xfrm>
            <a:off x="463660" y="3735209"/>
            <a:ext cx="5124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Recruter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46" name="object 46">
            <a:extLst>
              <a:ext uri="{FF2B5EF4-FFF2-40B4-BE49-F238E27FC236}">
                <a16:creationId xmlns:a16="http://schemas.microsoft.com/office/drawing/2014/main" id="{13672E48-50B6-824F-9814-CCB23504097E}"/>
              </a:ext>
            </a:extLst>
          </p:cNvPr>
          <p:cNvSpPr/>
          <p:nvPr/>
        </p:nvSpPr>
        <p:spPr>
          <a:xfrm>
            <a:off x="1229772" y="3504687"/>
            <a:ext cx="720090" cy="648335"/>
          </a:xfrm>
          <a:custGeom>
            <a:avLst/>
            <a:gdLst/>
            <a:ahLst/>
            <a:cxnLst/>
            <a:rect l="l" t="t" r="r" b="b"/>
            <a:pathLst>
              <a:path w="720089" h="648335">
                <a:moveTo>
                  <a:pt x="648004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648004" y="647992"/>
                </a:lnTo>
                <a:lnTo>
                  <a:pt x="675959" y="642311"/>
                </a:lnTo>
                <a:lnTo>
                  <a:pt x="698852" y="626843"/>
                </a:lnTo>
                <a:lnTo>
                  <a:pt x="714320" y="603950"/>
                </a:lnTo>
                <a:lnTo>
                  <a:pt x="720001" y="575995"/>
                </a:lnTo>
                <a:lnTo>
                  <a:pt x="720001" y="71996"/>
                </a:lnTo>
                <a:lnTo>
                  <a:pt x="714320" y="44041"/>
                </a:lnTo>
                <a:lnTo>
                  <a:pt x="698852" y="21148"/>
                </a:lnTo>
                <a:lnTo>
                  <a:pt x="675959" y="5680"/>
                </a:lnTo>
                <a:lnTo>
                  <a:pt x="648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>
            <a:extLst>
              <a:ext uri="{FF2B5EF4-FFF2-40B4-BE49-F238E27FC236}">
                <a16:creationId xmlns:a16="http://schemas.microsoft.com/office/drawing/2014/main" id="{1C5B9E95-9EF8-C147-8132-2094CF774D4A}"/>
              </a:ext>
            </a:extLst>
          </p:cNvPr>
          <p:cNvSpPr txBox="1"/>
          <p:nvPr/>
        </p:nvSpPr>
        <p:spPr>
          <a:xfrm>
            <a:off x="1372314" y="3735209"/>
            <a:ext cx="4349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Former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48" name="object 48">
            <a:extLst>
              <a:ext uri="{FF2B5EF4-FFF2-40B4-BE49-F238E27FC236}">
                <a16:creationId xmlns:a16="http://schemas.microsoft.com/office/drawing/2014/main" id="{DF805D1D-F93A-6E47-ADBD-B01994343C73}"/>
              </a:ext>
            </a:extLst>
          </p:cNvPr>
          <p:cNvSpPr/>
          <p:nvPr/>
        </p:nvSpPr>
        <p:spPr>
          <a:xfrm>
            <a:off x="2099551" y="3504687"/>
            <a:ext cx="840740" cy="648335"/>
          </a:xfrm>
          <a:custGeom>
            <a:avLst/>
            <a:gdLst/>
            <a:ahLst/>
            <a:cxnLst/>
            <a:rect l="l" t="t" r="r" b="b"/>
            <a:pathLst>
              <a:path w="840739" h="648335">
                <a:moveTo>
                  <a:pt x="76838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768388" y="647992"/>
                </a:lnTo>
                <a:lnTo>
                  <a:pt x="796343" y="642311"/>
                </a:lnTo>
                <a:lnTo>
                  <a:pt x="819235" y="626843"/>
                </a:lnTo>
                <a:lnTo>
                  <a:pt x="834703" y="603950"/>
                </a:lnTo>
                <a:lnTo>
                  <a:pt x="840384" y="575995"/>
                </a:lnTo>
                <a:lnTo>
                  <a:pt x="840384" y="71996"/>
                </a:lnTo>
                <a:lnTo>
                  <a:pt x="834703" y="44041"/>
                </a:lnTo>
                <a:lnTo>
                  <a:pt x="819235" y="21148"/>
                </a:lnTo>
                <a:lnTo>
                  <a:pt x="796343" y="5680"/>
                </a:lnTo>
                <a:lnTo>
                  <a:pt x="76838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>
            <a:extLst>
              <a:ext uri="{FF2B5EF4-FFF2-40B4-BE49-F238E27FC236}">
                <a16:creationId xmlns:a16="http://schemas.microsoft.com/office/drawing/2014/main" id="{D3CBD88B-DBDD-F041-BE3D-DCE5BF304CC1}"/>
              </a:ext>
            </a:extLst>
          </p:cNvPr>
          <p:cNvSpPr txBox="1"/>
          <p:nvPr/>
        </p:nvSpPr>
        <p:spPr>
          <a:xfrm>
            <a:off x="2217977" y="3582809"/>
            <a:ext cx="5975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Favoriser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mobilité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>
            <a:extLst>
              <a:ext uri="{FF2B5EF4-FFF2-40B4-BE49-F238E27FC236}">
                <a16:creationId xmlns:a16="http://schemas.microsoft.com/office/drawing/2014/main" id="{B0A44911-9556-B846-B725-6BD819CE5EC6}"/>
              </a:ext>
            </a:extLst>
          </p:cNvPr>
          <p:cNvSpPr/>
          <p:nvPr/>
        </p:nvSpPr>
        <p:spPr>
          <a:xfrm>
            <a:off x="3089713" y="3504687"/>
            <a:ext cx="1044575" cy="648335"/>
          </a:xfrm>
          <a:custGeom>
            <a:avLst/>
            <a:gdLst/>
            <a:ahLst/>
            <a:cxnLst/>
            <a:rect l="l" t="t" r="r" b="b"/>
            <a:pathLst>
              <a:path w="1044575" h="648335">
                <a:moveTo>
                  <a:pt x="97200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972007" y="647992"/>
                </a:lnTo>
                <a:lnTo>
                  <a:pt x="999962" y="642311"/>
                </a:lnTo>
                <a:lnTo>
                  <a:pt x="1022854" y="626843"/>
                </a:lnTo>
                <a:lnTo>
                  <a:pt x="1038322" y="603950"/>
                </a:lnTo>
                <a:lnTo>
                  <a:pt x="1044003" y="575995"/>
                </a:lnTo>
                <a:lnTo>
                  <a:pt x="1044003" y="71996"/>
                </a:lnTo>
                <a:lnTo>
                  <a:pt x="1038322" y="44041"/>
                </a:lnTo>
                <a:lnTo>
                  <a:pt x="1022854" y="21148"/>
                </a:lnTo>
                <a:lnTo>
                  <a:pt x="999962" y="5680"/>
                </a:lnTo>
                <a:lnTo>
                  <a:pt x="97200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>
            <a:extLst>
              <a:ext uri="{FF2B5EF4-FFF2-40B4-BE49-F238E27FC236}">
                <a16:creationId xmlns:a16="http://schemas.microsoft.com/office/drawing/2014/main" id="{1EE73CFD-17D3-7F45-8252-B225981CC85E}"/>
              </a:ext>
            </a:extLst>
          </p:cNvPr>
          <p:cNvSpPr txBox="1"/>
          <p:nvPr/>
        </p:nvSpPr>
        <p:spPr>
          <a:xfrm>
            <a:off x="3168569" y="3582809"/>
            <a:ext cx="88011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Favoriser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communication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2" name="object 52">
            <a:extLst>
              <a:ext uri="{FF2B5EF4-FFF2-40B4-BE49-F238E27FC236}">
                <a16:creationId xmlns:a16="http://schemas.microsoft.com/office/drawing/2014/main" id="{256873FC-7B18-C641-90E3-62D96E96D52F}"/>
              </a:ext>
            </a:extLst>
          </p:cNvPr>
          <p:cNvSpPr/>
          <p:nvPr/>
        </p:nvSpPr>
        <p:spPr>
          <a:xfrm>
            <a:off x="4283490" y="3504687"/>
            <a:ext cx="1008380" cy="648335"/>
          </a:xfrm>
          <a:custGeom>
            <a:avLst/>
            <a:gdLst/>
            <a:ahLst/>
            <a:cxnLst/>
            <a:rect l="l" t="t" r="r" b="b"/>
            <a:pathLst>
              <a:path w="1008379" h="648335">
                <a:moveTo>
                  <a:pt x="93599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935990" y="647992"/>
                </a:lnTo>
                <a:lnTo>
                  <a:pt x="963947" y="642311"/>
                </a:lnTo>
                <a:lnTo>
                  <a:pt x="986843" y="626843"/>
                </a:lnTo>
                <a:lnTo>
                  <a:pt x="1002316" y="603950"/>
                </a:lnTo>
                <a:lnTo>
                  <a:pt x="1007999" y="575995"/>
                </a:lnTo>
                <a:lnTo>
                  <a:pt x="1007999" y="71996"/>
                </a:lnTo>
                <a:lnTo>
                  <a:pt x="1002316" y="44041"/>
                </a:lnTo>
                <a:lnTo>
                  <a:pt x="986843" y="21148"/>
                </a:lnTo>
                <a:lnTo>
                  <a:pt x="963947" y="5680"/>
                </a:lnTo>
                <a:lnTo>
                  <a:pt x="93599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>
            <a:extLst>
              <a:ext uri="{FF2B5EF4-FFF2-40B4-BE49-F238E27FC236}">
                <a16:creationId xmlns:a16="http://schemas.microsoft.com/office/drawing/2014/main" id="{137AA09A-A257-834C-B672-25BC4740C634}"/>
              </a:ext>
            </a:extLst>
          </p:cNvPr>
          <p:cNvSpPr txBox="1"/>
          <p:nvPr/>
        </p:nvSpPr>
        <p:spPr>
          <a:xfrm>
            <a:off x="4420873" y="3582809"/>
            <a:ext cx="7245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Respecter  la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législation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>
            <a:extLst>
              <a:ext uri="{FF2B5EF4-FFF2-40B4-BE49-F238E27FC236}">
                <a16:creationId xmlns:a16="http://schemas.microsoft.com/office/drawing/2014/main" id="{30E5E84F-3E54-CD43-8E35-EFB039676AF0}"/>
              </a:ext>
            </a:extLst>
          </p:cNvPr>
          <p:cNvSpPr/>
          <p:nvPr/>
        </p:nvSpPr>
        <p:spPr>
          <a:xfrm>
            <a:off x="5441264" y="3504687"/>
            <a:ext cx="1328420" cy="648335"/>
          </a:xfrm>
          <a:custGeom>
            <a:avLst/>
            <a:gdLst/>
            <a:ahLst/>
            <a:cxnLst/>
            <a:rect l="l" t="t" r="r" b="b"/>
            <a:pathLst>
              <a:path w="1328420" h="648335">
                <a:moveTo>
                  <a:pt x="1255890" y="0"/>
                </a:move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2" y="603950"/>
                </a:lnTo>
                <a:lnTo>
                  <a:pt x="21155" y="626843"/>
                </a:lnTo>
                <a:lnTo>
                  <a:pt x="44051" y="642311"/>
                </a:lnTo>
                <a:lnTo>
                  <a:pt x="72009" y="647992"/>
                </a:lnTo>
                <a:lnTo>
                  <a:pt x="1255890" y="647992"/>
                </a:lnTo>
                <a:lnTo>
                  <a:pt x="1283847" y="642311"/>
                </a:lnTo>
                <a:lnTo>
                  <a:pt x="1306744" y="626843"/>
                </a:lnTo>
                <a:lnTo>
                  <a:pt x="1322216" y="603950"/>
                </a:lnTo>
                <a:lnTo>
                  <a:pt x="1327899" y="575995"/>
                </a:lnTo>
                <a:lnTo>
                  <a:pt x="1327899" y="71996"/>
                </a:lnTo>
                <a:lnTo>
                  <a:pt x="1322216" y="44041"/>
                </a:lnTo>
                <a:lnTo>
                  <a:pt x="1306744" y="21148"/>
                </a:lnTo>
                <a:lnTo>
                  <a:pt x="1283847" y="5680"/>
                </a:lnTo>
                <a:lnTo>
                  <a:pt x="125589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>
            <a:extLst>
              <a:ext uri="{FF2B5EF4-FFF2-40B4-BE49-F238E27FC236}">
                <a16:creationId xmlns:a16="http://schemas.microsoft.com/office/drawing/2014/main" id="{CD4D3F6A-A650-D746-BEDF-47774DE458CD}"/>
              </a:ext>
            </a:extLst>
          </p:cNvPr>
          <p:cNvSpPr txBox="1"/>
          <p:nvPr/>
        </p:nvSpPr>
        <p:spPr>
          <a:xfrm>
            <a:off x="5553967" y="3582809"/>
            <a:ext cx="109093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Gérer 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administrativement  le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personnel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>
            <a:extLst>
              <a:ext uri="{FF2B5EF4-FFF2-40B4-BE49-F238E27FC236}">
                <a16:creationId xmlns:a16="http://schemas.microsoft.com/office/drawing/2014/main" id="{13442A22-DC2D-5845-91EB-7F7C101A6BC0}"/>
              </a:ext>
            </a:extLst>
          </p:cNvPr>
          <p:cNvSpPr/>
          <p:nvPr/>
        </p:nvSpPr>
        <p:spPr>
          <a:xfrm>
            <a:off x="838729" y="2034310"/>
            <a:ext cx="1200150" cy="648335"/>
          </a:xfrm>
          <a:custGeom>
            <a:avLst/>
            <a:gdLst/>
            <a:ahLst/>
            <a:cxnLst/>
            <a:rect l="l" t="t" r="r" b="b"/>
            <a:pathLst>
              <a:path w="1200150" h="648335">
                <a:moveTo>
                  <a:pt x="1128001" y="0"/>
                </a:move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1" y="603950"/>
                </a:lnTo>
                <a:lnTo>
                  <a:pt x="21150" y="626843"/>
                </a:lnTo>
                <a:lnTo>
                  <a:pt x="44046" y="642311"/>
                </a:lnTo>
                <a:lnTo>
                  <a:pt x="72009" y="647992"/>
                </a:lnTo>
                <a:lnTo>
                  <a:pt x="1128001" y="647992"/>
                </a:lnTo>
                <a:lnTo>
                  <a:pt x="1155956" y="642311"/>
                </a:lnTo>
                <a:lnTo>
                  <a:pt x="1178848" y="626843"/>
                </a:lnTo>
                <a:lnTo>
                  <a:pt x="1194316" y="603950"/>
                </a:lnTo>
                <a:lnTo>
                  <a:pt x="1199997" y="575995"/>
                </a:lnTo>
                <a:lnTo>
                  <a:pt x="1199997" y="71996"/>
                </a:lnTo>
                <a:lnTo>
                  <a:pt x="1194316" y="44041"/>
                </a:lnTo>
                <a:lnTo>
                  <a:pt x="1178848" y="21148"/>
                </a:lnTo>
                <a:lnTo>
                  <a:pt x="1155956" y="5680"/>
                </a:lnTo>
                <a:lnTo>
                  <a:pt x="11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>
            <a:extLst>
              <a:ext uri="{FF2B5EF4-FFF2-40B4-BE49-F238E27FC236}">
                <a16:creationId xmlns:a16="http://schemas.microsoft.com/office/drawing/2014/main" id="{955F0B65-C114-0C41-B381-FB7662D72F23}"/>
              </a:ext>
            </a:extLst>
          </p:cNvPr>
          <p:cNvSpPr txBox="1"/>
          <p:nvPr/>
        </p:nvSpPr>
        <p:spPr>
          <a:xfrm>
            <a:off x="1021970" y="2188638"/>
            <a:ext cx="8229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414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8" name="object 58">
            <a:extLst>
              <a:ext uri="{FF2B5EF4-FFF2-40B4-BE49-F238E27FC236}">
                <a16:creationId xmlns:a16="http://schemas.microsoft.com/office/drawing/2014/main" id="{15FD0F56-082F-A648-A721-DAFF1EE8432D}"/>
              </a:ext>
            </a:extLst>
          </p:cNvPr>
          <p:cNvSpPr/>
          <p:nvPr/>
        </p:nvSpPr>
        <p:spPr>
          <a:xfrm>
            <a:off x="3379965" y="2034310"/>
            <a:ext cx="1200150" cy="648335"/>
          </a:xfrm>
          <a:custGeom>
            <a:avLst/>
            <a:gdLst/>
            <a:ahLst/>
            <a:cxnLst/>
            <a:rect l="l" t="t" r="r" b="b"/>
            <a:pathLst>
              <a:path w="1200150" h="648335">
                <a:moveTo>
                  <a:pt x="112800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1128001" y="647992"/>
                </a:lnTo>
                <a:lnTo>
                  <a:pt x="1155958" y="642311"/>
                </a:lnTo>
                <a:lnTo>
                  <a:pt x="1178855" y="626843"/>
                </a:lnTo>
                <a:lnTo>
                  <a:pt x="1194327" y="603950"/>
                </a:lnTo>
                <a:lnTo>
                  <a:pt x="1200010" y="575995"/>
                </a:lnTo>
                <a:lnTo>
                  <a:pt x="1200010" y="71996"/>
                </a:lnTo>
                <a:lnTo>
                  <a:pt x="1194327" y="44041"/>
                </a:lnTo>
                <a:lnTo>
                  <a:pt x="1178855" y="21148"/>
                </a:lnTo>
                <a:lnTo>
                  <a:pt x="1155958" y="5680"/>
                </a:lnTo>
                <a:lnTo>
                  <a:pt x="11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>
            <a:extLst>
              <a:ext uri="{FF2B5EF4-FFF2-40B4-BE49-F238E27FC236}">
                <a16:creationId xmlns:a16="http://schemas.microsoft.com/office/drawing/2014/main" id="{58648E64-0565-CA42-92C5-AA1229575E80}"/>
              </a:ext>
            </a:extLst>
          </p:cNvPr>
          <p:cNvSpPr txBox="1"/>
          <p:nvPr/>
        </p:nvSpPr>
        <p:spPr>
          <a:xfrm>
            <a:off x="3537408" y="2188638"/>
            <a:ext cx="8750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7160" marR="5080" indent="-125095">
              <a:lnSpc>
                <a:spcPct val="100000"/>
              </a:lnSpc>
              <a:spcBef>
                <a:spcPts val="100"/>
              </a:spcBef>
            </a:pP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ransformation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numérique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0" name="object 60">
            <a:extLst>
              <a:ext uri="{FF2B5EF4-FFF2-40B4-BE49-F238E27FC236}">
                <a16:creationId xmlns:a16="http://schemas.microsoft.com/office/drawing/2014/main" id="{2A372997-FB67-7545-A7D3-309852111527}"/>
              </a:ext>
            </a:extLst>
          </p:cNvPr>
          <p:cNvSpPr/>
          <p:nvPr/>
        </p:nvSpPr>
        <p:spPr>
          <a:xfrm>
            <a:off x="4700771" y="2034310"/>
            <a:ext cx="1387475" cy="648335"/>
          </a:xfrm>
          <a:custGeom>
            <a:avLst/>
            <a:gdLst/>
            <a:ahLst/>
            <a:cxnLst/>
            <a:rect l="l" t="t" r="r" b="b"/>
            <a:pathLst>
              <a:path w="1387475" h="648335">
                <a:moveTo>
                  <a:pt x="131514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680" y="603950"/>
                </a:lnTo>
                <a:lnTo>
                  <a:pt x="21148" y="626843"/>
                </a:lnTo>
                <a:lnTo>
                  <a:pt x="44041" y="642311"/>
                </a:lnTo>
                <a:lnTo>
                  <a:pt x="71996" y="647992"/>
                </a:lnTo>
                <a:lnTo>
                  <a:pt x="1315148" y="647992"/>
                </a:lnTo>
                <a:lnTo>
                  <a:pt x="1343103" y="642311"/>
                </a:lnTo>
                <a:lnTo>
                  <a:pt x="1365996" y="626843"/>
                </a:lnTo>
                <a:lnTo>
                  <a:pt x="1381463" y="603950"/>
                </a:lnTo>
                <a:lnTo>
                  <a:pt x="1387144" y="575995"/>
                </a:lnTo>
                <a:lnTo>
                  <a:pt x="1387144" y="71996"/>
                </a:lnTo>
                <a:lnTo>
                  <a:pt x="1381463" y="44041"/>
                </a:lnTo>
                <a:lnTo>
                  <a:pt x="1365996" y="21148"/>
                </a:lnTo>
                <a:lnTo>
                  <a:pt x="1343103" y="5680"/>
                </a:lnTo>
                <a:lnTo>
                  <a:pt x="131514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>
            <a:extLst>
              <a:ext uri="{FF2B5EF4-FFF2-40B4-BE49-F238E27FC236}">
                <a16:creationId xmlns:a16="http://schemas.microsoft.com/office/drawing/2014/main" id="{1CD841A6-8292-2847-8ADB-E97ED142B1D3}"/>
              </a:ext>
            </a:extLst>
          </p:cNvPr>
          <p:cNvSpPr txBox="1"/>
          <p:nvPr/>
        </p:nvSpPr>
        <p:spPr>
          <a:xfrm>
            <a:off x="4746222" y="2112438"/>
            <a:ext cx="12890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306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Nouvelles  attentes des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nouvelles</a:t>
            </a:r>
            <a:endParaRPr sz="1000">
              <a:latin typeface="Arial"/>
              <a:cs typeface="Arial"/>
            </a:endParaRPr>
          </a:p>
          <a:p>
            <a:pPr marL="312420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générations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62" name="object 62">
            <a:extLst>
              <a:ext uri="{FF2B5EF4-FFF2-40B4-BE49-F238E27FC236}">
                <a16:creationId xmlns:a16="http://schemas.microsoft.com/office/drawing/2014/main" id="{290244D6-F0B5-7A42-9F40-9F4631B4EA71}"/>
              </a:ext>
            </a:extLst>
          </p:cNvPr>
          <p:cNvSpPr/>
          <p:nvPr/>
        </p:nvSpPr>
        <p:spPr>
          <a:xfrm>
            <a:off x="360000" y="2864889"/>
            <a:ext cx="6408420" cy="457200"/>
          </a:xfrm>
          <a:custGeom>
            <a:avLst/>
            <a:gdLst/>
            <a:ahLst/>
            <a:cxnLst/>
            <a:rect l="l" t="t" r="r" b="b"/>
            <a:pathLst>
              <a:path w="6408420" h="457200">
                <a:moveTo>
                  <a:pt x="6335991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385203"/>
                </a:lnTo>
                <a:lnTo>
                  <a:pt x="5680" y="413158"/>
                </a:lnTo>
                <a:lnTo>
                  <a:pt x="21148" y="436051"/>
                </a:lnTo>
                <a:lnTo>
                  <a:pt x="44041" y="451519"/>
                </a:lnTo>
                <a:lnTo>
                  <a:pt x="71996" y="457200"/>
                </a:lnTo>
                <a:lnTo>
                  <a:pt x="6335991" y="457200"/>
                </a:lnTo>
                <a:lnTo>
                  <a:pt x="6363954" y="451519"/>
                </a:lnTo>
                <a:lnTo>
                  <a:pt x="6386850" y="436051"/>
                </a:lnTo>
                <a:lnTo>
                  <a:pt x="6402319" y="413158"/>
                </a:lnTo>
                <a:lnTo>
                  <a:pt x="6408000" y="385203"/>
                </a:lnTo>
                <a:lnTo>
                  <a:pt x="6408000" y="72009"/>
                </a:lnTo>
                <a:lnTo>
                  <a:pt x="6402319" y="44051"/>
                </a:lnTo>
                <a:lnTo>
                  <a:pt x="6386850" y="21155"/>
                </a:lnTo>
                <a:lnTo>
                  <a:pt x="6363954" y="5682"/>
                </a:lnTo>
                <a:lnTo>
                  <a:pt x="633599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>
            <a:extLst>
              <a:ext uri="{FF2B5EF4-FFF2-40B4-BE49-F238E27FC236}">
                <a16:creationId xmlns:a16="http://schemas.microsoft.com/office/drawing/2014/main" id="{BE883D8B-EF3C-224B-AEFD-27204329EE12}"/>
              </a:ext>
            </a:extLst>
          </p:cNvPr>
          <p:cNvSpPr txBox="1"/>
          <p:nvPr/>
        </p:nvSpPr>
        <p:spPr>
          <a:xfrm>
            <a:off x="1589578" y="2900277"/>
            <a:ext cx="3937635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0390" marR="5080" indent="-568325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GRH :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mobiliser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ressources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humaines pour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atteindre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objectifs prévus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et créer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5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valeur</a:t>
            </a:r>
            <a:endParaRPr sz="1150">
              <a:latin typeface="Arial"/>
              <a:cs typeface="Arial"/>
            </a:endParaRPr>
          </a:p>
        </p:txBody>
      </p:sp>
      <p:sp>
        <p:nvSpPr>
          <p:cNvPr id="64" name="object 64">
            <a:extLst>
              <a:ext uri="{FF2B5EF4-FFF2-40B4-BE49-F238E27FC236}">
                <a16:creationId xmlns:a16="http://schemas.microsoft.com/office/drawing/2014/main" id="{64B60E4F-16CC-D24E-83FA-3F1D18FBA627}"/>
              </a:ext>
            </a:extLst>
          </p:cNvPr>
          <p:cNvSpPr/>
          <p:nvPr/>
        </p:nvSpPr>
        <p:spPr>
          <a:xfrm>
            <a:off x="3731813" y="1528780"/>
            <a:ext cx="1924685" cy="288290"/>
          </a:xfrm>
          <a:custGeom>
            <a:avLst/>
            <a:gdLst/>
            <a:ahLst/>
            <a:cxnLst/>
            <a:rect l="l" t="t" r="r" b="b"/>
            <a:pathLst>
              <a:path w="1924685" h="288289">
                <a:moveTo>
                  <a:pt x="1852256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3"/>
                </a:lnTo>
                <a:lnTo>
                  <a:pt x="5680" y="44046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1852256" y="287997"/>
                </a:lnTo>
                <a:lnTo>
                  <a:pt x="1880213" y="282317"/>
                </a:lnTo>
                <a:lnTo>
                  <a:pt x="1903110" y="266849"/>
                </a:lnTo>
                <a:lnTo>
                  <a:pt x="1918583" y="243956"/>
                </a:lnTo>
                <a:lnTo>
                  <a:pt x="1924265" y="216001"/>
                </a:lnTo>
                <a:lnTo>
                  <a:pt x="1924265" y="71996"/>
                </a:lnTo>
                <a:lnTo>
                  <a:pt x="1918583" y="44046"/>
                </a:lnTo>
                <a:lnTo>
                  <a:pt x="1903110" y="21153"/>
                </a:lnTo>
                <a:lnTo>
                  <a:pt x="1880213" y="5682"/>
                </a:lnTo>
                <a:lnTo>
                  <a:pt x="18522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>
            <a:extLst>
              <a:ext uri="{FF2B5EF4-FFF2-40B4-BE49-F238E27FC236}">
                <a16:creationId xmlns:a16="http://schemas.microsoft.com/office/drawing/2014/main" id="{3A01903C-06C2-394A-9D24-932FB00C26C9}"/>
              </a:ext>
            </a:extLst>
          </p:cNvPr>
          <p:cNvSpPr txBox="1"/>
          <p:nvPr/>
        </p:nvSpPr>
        <p:spPr>
          <a:xfrm>
            <a:off x="422974" y="319538"/>
            <a:ext cx="5212715" cy="14376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l’impact 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mutations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du</a:t>
            </a:r>
            <a:r>
              <a:rPr sz="1600" b="1" spc="-9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travail 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sur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l’emploi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conditions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 travail</a:t>
            </a:r>
            <a:r>
              <a:rPr sz="1600" b="1" spc="-7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gestion des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ressources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humaines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ses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nouveaux</a:t>
            </a:r>
            <a:r>
              <a:rPr sz="1300" b="1" spc="-6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enjeux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Times New Roman"/>
              <a:cs typeface="Times New Roman"/>
            </a:endParaRPr>
          </a:p>
          <a:p>
            <a:pPr marR="445134" algn="r">
              <a:lnSpc>
                <a:spcPct val="100000"/>
              </a:lnSpc>
              <a:spcBef>
                <a:spcPts val="5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Nouveaux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enjeux</a:t>
            </a:r>
            <a:endParaRPr sz="1000">
              <a:latin typeface="Arial"/>
              <a:cs typeface="Arial"/>
            </a:endParaRPr>
          </a:p>
        </p:txBody>
      </p:sp>
      <p:sp>
        <p:nvSpPr>
          <p:cNvPr id="66" name="object 66">
            <a:extLst>
              <a:ext uri="{FF2B5EF4-FFF2-40B4-BE49-F238E27FC236}">
                <a16:creationId xmlns:a16="http://schemas.microsoft.com/office/drawing/2014/main" id="{58299B0E-3970-B04A-9ECA-931D8143875D}"/>
              </a:ext>
            </a:extLst>
          </p:cNvPr>
          <p:cNvSpPr/>
          <p:nvPr/>
        </p:nvSpPr>
        <p:spPr>
          <a:xfrm>
            <a:off x="3731813" y="1528780"/>
            <a:ext cx="1924685" cy="288290"/>
          </a:xfrm>
          <a:custGeom>
            <a:avLst/>
            <a:gdLst/>
            <a:ahLst/>
            <a:cxnLst/>
            <a:rect l="l" t="t" r="r" b="b"/>
            <a:pathLst>
              <a:path w="1924685" h="288289">
                <a:moveTo>
                  <a:pt x="0" y="216001"/>
                </a:move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1852256" y="287997"/>
                </a:lnTo>
                <a:lnTo>
                  <a:pt x="1880213" y="282317"/>
                </a:lnTo>
                <a:lnTo>
                  <a:pt x="1903110" y="266849"/>
                </a:lnTo>
                <a:lnTo>
                  <a:pt x="1918583" y="243956"/>
                </a:lnTo>
                <a:lnTo>
                  <a:pt x="1924265" y="216001"/>
                </a:lnTo>
                <a:lnTo>
                  <a:pt x="1924265" y="71996"/>
                </a:lnTo>
                <a:lnTo>
                  <a:pt x="1918583" y="44046"/>
                </a:lnTo>
                <a:lnTo>
                  <a:pt x="1903110" y="21153"/>
                </a:lnTo>
                <a:lnTo>
                  <a:pt x="1880213" y="5682"/>
                </a:lnTo>
                <a:lnTo>
                  <a:pt x="1852256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3"/>
                </a:lnTo>
                <a:lnTo>
                  <a:pt x="5680" y="44046"/>
                </a:lnTo>
                <a:lnTo>
                  <a:pt x="0" y="71996"/>
                </a:lnTo>
                <a:lnTo>
                  <a:pt x="0" y="216001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>
            <a:extLst>
              <a:ext uri="{FF2B5EF4-FFF2-40B4-BE49-F238E27FC236}">
                <a16:creationId xmlns:a16="http://schemas.microsoft.com/office/drawing/2014/main" id="{6EE66E12-B46D-F048-8847-FA6F937BF84B}"/>
              </a:ext>
            </a:extLst>
          </p:cNvPr>
          <p:cNvSpPr/>
          <p:nvPr/>
        </p:nvSpPr>
        <p:spPr>
          <a:xfrm>
            <a:off x="373364" y="6454225"/>
            <a:ext cx="1404620" cy="252095"/>
          </a:xfrm>
          <a:custGeom>
            <a:avLst/>
            <a:gdLst/>
            <a:ahLst/>
            <a:cxnLst/>
            <a:rect l="l" t="t" r="r" b="b"/>
            <a:pathLst>
              <a:path w="1404620" h="252095">
                <a:moveTo>
                  <a:pt x="1325575" y="0"/>
                </a:moveTo>
                <a:lnTo>
                  <a:pt x="78435" y="0"/>
                </a:lnTo>
                <a:lnTo>
                  <a:pt x="47979" y="5682"/>
                </a:lnTo>
                <a:lnTo>
                  <a:pt x="23039" y="21155"/>
                </a:lnTo>
                <a:lnTo>
                  <a:pt x="6188" y="44051"/>
                </a:lnTo>
                <a:lnTo>
                  <a:pt x="0" y="72008"/>
                </a:lnTo>
                <a:lnTo>
                  <a:pt x="0" y="180009"/>
                </a:lnTo>
                <a:lnTo>
                  <a:pt x="6188" y="207964"/>
                </a:lnTo>
                <a:lnTo>
                  <a:pt x="23039" y="230857"/>
                </a:lnTo>
                <a:lnTo>
                  <a:pt x="47979" y="246325"/>
                </a:lnTo>
                <a:lnTo>
                  <a:pt x="78435" y="252006"/>
                </a:lnTo>
                <a:lnTo>
                  <a:pt x="1325575" y="252006"/>
                </a:lnTo>
                <a:lnTo>
                  <a:pt x="1356023" y="246325"/>
                </a:lnTo>
                <a:lnTo>
                  <a:pt x="1380959" y="230857"/>
                </a:lnTo>
                <a:lnTo>
                  <a:pt x="1397809" y="207964"/>
                </a:lnTo>
                <a:lnTo>
                  <a:pt x="1403997" y="180009"/>
                </a:lnTo>
                <a:lnTo>
                  <a:pt x="1403997" y="72008"/>
                </a:lnTo>
                <a:lnTo>
                  <a:pt x="1397809" y="44051"/>
                </a:lnTo>
                <a:lnTo>
                  <a:pt x="1380959" y="21155"/>
                </a:lnTo>
                <a:lnTo>
                  <a:pt x="1356023" y="5682"/>
                </a:lnTo>
                <a:lnTo>
                  <a:pt x="1325575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>
            <a:extLst>
              <a:ext uri="{FF2B5EF4-FFF2-40B4-BE49-F238E27FC236}">
                <a16:creationId xmlns:a16="http://schemas.microsoft.com/office/drawing/2014/main" id="{A80E2B51-DA41-324C-A051-7859E24B08F7}"/>
              </a:ext>
            </a:extLst>
          </p:cNvPr>
          <p:cNvSpPr txBox="1"/>
          <p:nvPr/>
        </p:nvSpPr>
        <p:spPr>
          <a:xfrm>
            <a:off x="435800" y="6486758"/>
            <a:ext cx="12674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Définition des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besoins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69" name="object 69">
            <a:extLst>
              <a:ext uri="{FF2B5EF4-FFF2-40B4-BE49-F238E27FC236}">
                <a16:creationId xmlns:a16="http://schemas.microsoft.com/office/drawing/2014/main" id="{29EA457F-21F9-1446-BB4A-70E99C2B5855}"/>
              </a:ext>
            </a:extLst>
          </p:cNvPr>
          <p:cNvSpPr/>
          <p:nvPr/>
        </p:nvSpPr>
        <p:spPr>
          <a:xfrm>
            <a:off x="2145965" y="6454225"/>
            <a:ext cx="1517650" cy="252095"/>
          </a:xfrm>
          <a:custGeom>
            <a:avLst/>
            <a:gdLst/>
            <a:ahLst/>
            <a:cxnLst/>
            <a:rect l="l" t="t" r="r" b="b"/>
            <a:pathLst>
              <a:path w="1517650" h="252095">
                <a:moveTo>
                  <a:pt x="1445437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80009"/>
                </a:lnTo>
                <a:lnTo>
                  <a:pt x="5680" y="207964"/>
                </a:lnTo>
                <a:lnTo>
                  <a:pt x="21148" y="230857"/>
                </a:lnTo>
                <a:lnTo>
                  <a:pt x="44041" y="246325"/>
                </a:lnTo>
                <a:lnTo>
                  <a:pt x="71996" y="252006"/>
                </a:lnTo>
                <a:lnTo>
                  <a:pt x="1445437" y="252006"/>
                </a:lnTo>
                <a:lnTo>
                  <a:pt x="1473392" y="246325"/>
                </a:lnTo>
                <a:lnTo>
                  <a:pt x="1496285" y="230857"/>
                </a:lnTo>
                <a:lnTo>
                  <a:pt x="1511753" y="207964"/>
                </a:lnTo>
                <a:lnTo>
                  <a:pt x="1517434" y="180009"/>
                </a:lnTo>
                <a:lnTo>
                  <a:pt x="1517434" y="72008"/>
                </a:lnTo>
                <a:lnTo>
                  <a:pt x="1511753" y="44051"/>
                </a:lnTo>
                <a:lnTo>
                  <a:pt x="1496285" y="21155"/>
                </a:lnTo>
                <a:lnTo>
                  <a:pt x="1473392" y="5682"/>
                </a:lnTo>
                <a:lnTo>
                  <a:pt x="1445437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>
            <a:extLst>
              <a:ext uri="{FF2B5EF4-FFF2-40B4-BE49-F238E27FC236}">
                <a16:creationId xmlns:a16="http://schemas.microsoft.com/office/drawing/2014/main" id="{E1C33D53-D8A9-5C4A-A2CC-5018FAB2942B}"/>
              </a:ext>
            </a:extLst>
          </p:cNvPr>
          <p:cNvSpPr txBox="1"/>
          <p:nvPr/>
        </p:nvSpPr>
        <p:spPr>
          <a:xfrm>
            <a:off x="2350321" y="6486758"/>
            <a:ext cx="10985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écarts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1" name="object 71">
            <a:extLst>
              <a:ext uri="{FF2B5EF4-FFF2-40B4-BE49-F238E27FC236}">
                <a16:creationId xmlns:a16="http://schemas.microsoft.com/office/drawing/2014/main" id="{C0ACE169-937B-6F4A-A9A6-21E1C08F0F3F}"/>
              </a:ext>
            </a:extLst>
          </p:cNvPr>
          <p:cNvSpPr/>
          <p:nvPr/>
        </p:nvSpPr>
        <p:spPr>
          <a:xfrm>
            <a:off x="534687" y="5204706"/>
            <a:ext cx="1081405" cy="288290"/>
          </a:xfrm>
          <a:custGeom>
            <a:avLst/>
            <a:gdLst/>
            <a:ahLst/>
            <a:cxnLst/>
            <a:rect l="l" t="t" r="r" b="b"/>
            <a:pathLst>
              <a:path w="1081405" h="288289">
                <a:moveTo>
                  <a:pt x="100935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1009357" y="287997"/>
                </a:lnTo>
                <a:lnTo>
                  <a:pt x="1037312" y="282317"/>
                </a:lnTo>
                <a:lnTo>
                  <a:pt x="1060205" y="266849"/>
                </a:lnTo>
                <a:lnTo>
                  <a:pt x="1075673" y="243956"/>
                </a:lnTo>
                <a:lnTo>
                  <a:pt x="1081354" y="216001"/>
                </a:lnTo>
                <a:lnTo>
                  <a:pt x="1081354" y="71996"/>
                </a:lnTo>
                <a:lnTo>
                  <a:pt x="1075673" y="44041"/>
                </a:lnTo>
                <a:lnTo>
                  <a:pt x="1060205" y="21148"/>
                </a:lnTo>
                <a:lnTo>
                  <a:pt x="1037312" y="5680"/>
                </a:lnTo>
                <a:lnTo>
                  <a:pt x="100935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>
            <a:extLst>
              <a:ext uri="{FF2B5EF4-FFF2-40B4-BE49-F238E27FC236}">
                <a16:creationId xmlns:a16="http://schemas.microsoft.com/office/drawing/2014/main" id="{3DFBD61E-EFE0-8341-AC20-F7684B2F7E88}"/>
              </a:ext>
            </a:extLst>
          </p:cNvPr>
          <p:cNvSpPr txBox="1"/>
          <p:nvPr/>
        </p:nvSpPr>
        <p:spPr>
          <a:xfrm>
            <a:off x="643135" y="5255236"/>
            <a:ext cx="85851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démarche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3" name="object 73">
            <a:extLst>
              <a:ext uri="{FF2B5EF4-FFF2-40B4-BE49-F238E27FC236}">
                <a16:creationId xmlns:a16="http://schemas.microsoft.com/office/drawing/2014/main" id="{8432C639-C472-DD46-85DB-E781F71A4EFE}"/>
              </a:ext>
            </a:extLst>
          </p:cNvPr>
          <p:cNvSpPr txBox="1"/>
          <p:nvPr/>
        </p:nvSpPr>
        <p:spPr>
          <a:xfrm>
            <a:off x="5497574" y="5102836"/>
            <a:ext cx="95758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Fiches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poste,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cartographie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métiers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4" name="object 74">
            <a:extLst>
              <a:ext uri="{FF2B5EF4-FFF2-40B4-BE49-F238E27FC236}">
                <a16:creationId xmlns:a16="http://schemas.microsoft.com/office/drawing/2014/main" id="{AE00C00D-8F1D-D544-98F7-5C5E2EDB9875}"/>
              </a:ext>
            </a:extLst>
          </p:cNvPr>
          <p:cNvSpPr/>
          <p:nvPr/>
        </p:nvSpPr>
        <p:spPr>
          <a:xfrm>
            <a:off x="5429024" y="5060706"/>
            <a:ext cx="1098550" cy="576580"/>
          </a:xfrm>
          <a:custGeom>
            <a:avLst/>
            <a:gdLst/>
            <a:ahLst/>
            <a:cxnLst/>
            <a:rect l="l" t="t" r="r" b="b"/>
            <a:pathLst>
              <a:path w="1098550" h="576579">
                <a:moveTo>
                  <a:pt x="0" y="503999"/>
                </a:moveTo>
                <a:lnTo>
                  <a:pt x="5682" y="531954"/>
                </a:lnTo>
                <a:lnTo>
                  <a:pt x="21153" y="554847"/>
                </a:lnTo>
                <a:lnTo>
                  <a:pt x="44046" y="570314"/>
                </a:lnTo>
                <a:lnTo>
                  <a:pt x="71996" y="575995"/>
                </a:lnTo>
                <a:lnTo>
                  <a:pt x="1026541" y="575995"/>
                </a:lnTo>
                <a:lnTo>
                  <a:pt x="1054496" y="570314"/>
                </a:lnTo>
                <a:lnTo>
                  <a:pt x="1077388" y="554847"/>
                </a:lnTo>
                <a:lnTo>
                  <a:pt x="1092856" y="531954"/>
                </a:lnTo>
                <a:lnTo>
                  <a:pt x="1098537" y="503999"/>
                </a:lnTo>
                <a:lnTo>
                  <a:pt x="1098537" y="71996"/>
                </a:lnTo>
                <a:lnTo>
                  <a:pt x="1092856" y="44041"/>
                </a:lnTo>
                <a:lnTo>
                  <a:pt x="1077388" y="21148"/>
                </a:lnTo>
                <a:lnTo>
                  <a:pt x="1054496" y="5680"/>
                </a:lnTo>
                <a:lnTo>
                  <a:pt x="1026541" y="0"/>
                </a:lnTo>
                <a:lnTo>
                  <a:pt x="71996" y="0"/>
                </a:lnTo>
                <a:lnTo>
                  <a:pt x="44046" y="5680"/>
                </a:lnTo>
                <a:lnTo>
                  <a:pt x="21153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503999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>
            <a:extLst>
              <a:ext uri="{FF2B5EF4-FFF2-40B4-BE49-F238E27FC236}">
                <a16:creationId xmlns:a16="http://schemas.microsoft.com/office/drawing/2014/main" id="{710FB33E-3DE3-F940-AFCA-C99B194AAA08}"/>
              </a:ext>
            </a:extLst>
          </p:cNvPr>
          <p:cNvSpPr/>
          <p:nvPr/>
        </p:nvSpPr>
        <p:spPr>
          <a:xfrm>
            <a:off x="4032006" y="6454225"/>
            <a:ext cx="2700020" cy="252095"/>
          </a:xfrm>
          <a:custGeom>
            <a:avLst/>
            <a:gdLst/>
            <a:ahLst/>
            <a:cxnLst/>
            <a:rect l="l" t="t" r="r" b="b"/>
            <a:pathLst>
              <a:path w="2700020" h="252095">
                <a:moveTo>
                  <a:pt x="2618955" y="0"/>
                </a:moveTo>
                <a:lnTo>
                  <a:pt x="81051" y="0"/>
                </a:lnTo>
                <a:lnTo>
                  <a:pt x="49581" y="5682"/>
                </a:lnTo>
                <a:lnTo>
                  <a:pt x="23809" y="21155"/>
                </a:lnTo>
                <a:lnTo>
                  <a:pt x="6395" y="44051"/>
                </a:lnTo>
                <a:lnTo>
                  <a:pt x="0" y="72008"/>
                </a:lnTo>
                <a:lnTo>
                  <a:pt x="0" y="180009"/>
                </a:lnTo>
                <a:lnTo>
                  <a:pt x="6395" y="207964"/>
                </a:lnTo>
                <a:lnTo>
                  <a:pt x="23809" y="230857"/>
                </a:lnTo>
                <a:lnTo>
                  <a:pt x="49581" y="246325"/>
                </a:lnTo>
                <a:lnTo>
                  <a:pt x="81051" y="252006"/>
                </a:lnTo>
                <a:lnTo>
                  <a:pt x="2618955" y="252006"/>
                </a:lnTo>
                <a:lnTo>
                  <a:pt x="2650424" y="246325"/>
                </a:lnTo>
                <a:lnTo>
                  <a:pt x="2676191" y="230857"/>
                </a:lnTo>
                <a:lnTo>
                  <a:pt x="2693600" y="207964"/>
                </a:lnTo>
                <a:lnTo>
                  <a:pt x="2699994" y="180009"/>
                </a:lnTo>
                <a:lnTo>
                  <a:pt x="2699994" y="72008"/>
                </a:lnTo>
                <a:lnTo>
                  <a:pt x="2693600" y="44051"/>
                </a:lnTo>
                <a:lnTo>
                  <a:pt x="2676191" y="21155"/>
                </a:lnTo>
                <a:lnTo>
                  <a:pt x="2650424" y="5682"/>
                </a:lnTo>
                <a:lnTo>
                  <a:pt x="2618955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>
            <a:extLst>
              <a:ext uri="{FF2B5EF4-FFF2-40B4-BE49-F238E27FC236}">
                <a16:creationId xmlns:a16="http://schemas.microsoft.com/office/drawing/2014/main" id="{DD1F97C3-4A02-B148-8E2B-B2D102547A92}"/>
              </a:ext>
            </a:extLst>
          </p:cNvPr>
          <p:cNvSpPr txBox="1"/>
          <p:nvPr/>
        </p:nvSpPr>
        <p:spPr>
          <a:xfrm>
            <a:off x="4092755" y="6486758"/>
            <a:ext cx="25666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Définition et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œuvre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plans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d’action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77" name="object 77">
            <a:extLst>
              <a:ext uri="{FF2B5EF4-FFF2-40B4-BE49-F238E27FC236}">
                <a16:creationId xmlns:a16="http://schemas.microsoft.com/office/drawing/2014/main" id="{9B8CD7A2-C8A0-854E-AC5F-660C9E33378F}"/>
              </a:ext>
            </a:extLst>
          </p:cNvPr>
          <p:cNvSpPr/>
          <p:nvPr/>
        </p:nvSpPr>
        <p:spPr>
          <a:xfrm>
            <a:off x="360000" y="4725691"/>
            <a:ext cx="6408420" cy="288290"/>
          </a:xfrm>
          <a:custGeom>
            <a:avLst/>
            <a:gdLst/>
            <a:ahLst/>
            <a:cxnLst/>
            <a:rect l="l" t="t" r="r" b="b"/>
            <a:pathLst>
              <a:path w="6408420" h="288289">
                <a:moveTo>
                  <a:pt x="6335991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8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6335991" y="287997"/>
                </a:lnTo>
                <a:lnTo>
                  <a:pt x="6363954" y="282317"/>
                </a:lnTo>
                <a:lnTo>
                  <a:pt x="6386850" y="266849"/>
                </a:lnTo>
                <a:lnTo>
                  <a:pt x="6402319" y="243956"/>
                </a:lnTo>
                <a:lnTo>
                  <a:pt x="6408000" y="216001"/>
                </a:lnTo>
                <a:lnTo>
                  <a:pt x="6408000" y="72008"/>
                </a:lnTo>
                <a:lnTo>
                  <a:pt x="6402319" y="44046"/>
                </a:lnTo>
                <a:lnTo>
                  <a:pt x="6386850" y="21150"/>
                </a:lnTo>
                <a:lnTo>
                  <a:pt x="6363954" y="5681"/>
                </a:lnTo>
                <a:lnTo>
                  <a:pt x="633599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>
            <a:extLst>
              <a:ext uri="{FF2B5EF4-FFF2-40B4-BE49-F238E27FC236}">
                <a16:creationId xmlns:a16="http://schemas.microsoft.com/office/drawing/2014/main" id="{C32CC64D-4C66-2749-80E1-CBCDA8734579}"/>
              </a:ext>
            </a:extLst>
          </p:cNvPr>
          <p:cNvSpPr txBox="1"/>
          <p:nvPr/>
        </p:nvSpPr>
        <p:spPr>
          <a:xfrm>
            <a:off x="422974" y="4371588"/>
            <a:ext cx="5955030" cy="593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GPEC, outil d’analyse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 prévision des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évolutions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compétences</a:t>
            </a:r>
            <a:endParaRPr sz="1300">
              <a:latin typeface="Arial"/>
              <a:cs typeface="Arial"/>
            </a:endParaRPr>
          </a:p>
          <a:p>
            <a:pPr marL="315595" algn="ctr">
              <a:lnSpc>
                <a:spcPct val="100000"/>
              </a:lnSpc>
              <a:spcBef>
                <a:spcPts val="149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GPEC</a:t>
            </a:r>
            <a:endParaRPr sz="1150">
              <a:latin typeface="Arial"/>
              <a:cs typeface="Arial"/>
            </a:endParaRPr>
          </a:p>
        </p:txBody>
      </p:sp>
      <p:sp>
        <p:nvSpPr>
          <p:cNvPr id="79" name="object 79">
            <a:extLst>
              <a:ext uri="{FF2B5EF4-FFF2-40B4-BE49-F238E27FC236}">
                <a16:creationId xmlns:a16="http://schemas.microsoft.com/office/drawing/2014/main" id="{D3E21DF4-7BC6-1A4A-B992-71729FC81D56}"/>
              </a:ext>
            </a:extLst>
          </p:cNvPr>
          <p:cNvSpPr txBox="1"/>
          <p:nvPr/>
        </p:nvSpPr>
        <p:spPr>
          <a:xfrm>
            <a:off x="4726775" y="5803181"/>
            <a:ext cx="106299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Bilans</a:t>
            </a:r>
            <a:endParaRPr sz="100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compétences,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entretiens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annuels</a:t>
            </a:r>
            <a:endParaRPr sz="1000">
              <a:latin typeface="Arial"/>
              <a:cs typeface="Arial"/>
            </a:endParaRPr>
          </a:p>
        </p:txBody>
      </p:sp>
      <p:sp>
        <p:nvSpPr>
          <p:cNvPr id="80" name="object 80">
            <a:extLst>
              <a:ext uri="{FF2B5EF4-FFF2-40B4-BE49-F238E27FC236}">
                <a16:creationId xmlns:a16="http://schemas.microsoft.com/office/drawing/2014/main" id="{DEF15E2D-1B86-D54C-8734-F0A2E4F252A4}"/>
              </a:ext>
            </a:extLst>
          </p:cNvPr>
          <p:cNvSpPr/>
          <p:nvPr/>
        </p:nvSpPr>
        <p:spPr>
          <a:xfrm>
            <a:off x="4647745" y="5761054"/>
            <a:ext cx="1233805" cy="576580"/>
          </a:xfrm>
          <a:custGeom>
            <a:avLst/>
            <a:gdLst/>
            <a:ahLst/>
            <a:cxnLst/>
            <a:rect l="l" t="t" r="r" b="b"/>
            <a:pathLst>
              <a:path w="1233804" h="576579">
                <a:moveTo>
                  <a:pt x="0" y="503999"/>
                </a:moveTo>
                <a:lnTo>
                  <a:pt x="5680" y="531954"/>
                </a:lnTo>
                <a:lnTo>
                  <a:pt x="21148" y="554847"/>
                </a:lnTo>
                <a:lnTo>
                  <a:pt x="44041" y="570314"/>
                </a:lnTo>
                <a:lnTo>
                  <a:pt x="71996" y="575995"/>
                </a:lnTo>
                <a:lnTo>
                  <a:pt x="1161770" y="575995"/>
                </a:lnTo>
                <a:lnTo>
                  <a:pt x="1189723" y="570314"/>
                </a:lnTo>
                <a:lnTo>
                  <a:pt x="1212611" y="554847"/>
                </a:lnTo>
                <a:lnTo>
                  <a:pt x="1228075" y="531954"/>
                </a:lnTo>
                <a:lnTo>
                  <a:pt x="1233754" y="503999"/>
                </a:lnTo>
                <a:lnTo>
                  <a:pt x="1233754" y="71996"/>
                </a:lnTo>
                <a:lnTo>
                  <a:pt x="1228075" y="44041"/>
                </a:lnTo>
                <a:lnTo>
                  <a:pt x="1212611" y="21148"/>
                </a:lnTo>
                <a:lnTo>
                  <a:pt x="1189723" y="5680"/>
                </a:lnTo>
                <a:lnTo>
                  <a:pt x="1161770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03999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>
            <a:extLst>
              <a:ext uri="{FF2B5EF4-FFF2-40B4-BE49-F238E27FC236}">
                <a16:creationId xmlns:a16="http://schemas.microsoft.com/office/drawing/2014/main" id="{46968125-F884-F74D-85C9-09AE92AE54AB}"/>
              </a:ext>
            </a:extLst>
          </p:cNvPr>
          <p:cNvSpPr txBox="1"/>
          <p:nvPr/>
        </p:nvSpPr>
        <p:spPr>
          <a:xfrm>
            <a:off x="3087663" y="5803181"/>
            <a:ext cx="140144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8465" marR="5080" indent="-4064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Recrutement et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mobilité,  formation,</a:t>
            </a:r>
            <a:endParaRPr sz="1000">
              <a:latin typeface="Arial"/>
              <a:cs typeface="Arial"/>
            </a:endParaRPr>
          </a:p>
          <a:p>
            <a:pPr marL="65405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suppression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postes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82" name="object 82">
            <a:extLst>
              <a:ext uri="{FF2B5EF4-FFF2-40B4-BE49-F238E27FC236}">
                <a16:creationId xmlns:a16="http://schemas.microsoft.com/office/drawing/2014/main" id="{5D6FB64C-BBAA-0045-BFD8-FC9C0AADCCF6}"/>
              </a:ext>
            </a:extLst>
          </p:cNvPr>
          <p:cNvSpPr/>
          <p:nvPr/>
        </p:nvSpPr>
        <p:spPr>
          <a:xfrm>
            <a:off x="3012794" y="5761054"/>
            <a:ext cx="1555750" cy="576580"/>
          </a:xfrm>
          <a:custGeom>
            <a:avLst/>
            <a:gdLst/>
            <a:ahLst/>
            <a:cxnLst/>
            <a:rect l="l" t="t" r="r" b="b"/>
            <a:pathLst>
              <a:path w="1555750" h="576579">
                <a:moveTo>
                  <a:pt x="0" y="503999"/>
                </a:moveTo>
                <a:lnTo>
                  <a:pt x="5680" y="531954"/>
                </a:lnTo>
                <a:lnTo>
                  <a:pt x="21148" y="554847"/>
                </a:lnTo>
                <a:lnTo>
                  <a:pt x="44041" y="570314"/>
                </a:lnTo>
                <a:lnTo>
                  <a:pt x="71996" y="575995"/>
                </a:lnTo>
                <a:lnTo>
                  <a:pt x="1483499" y="575995"/>
                </a:lnTo>
                <a:lnTo>
                  <a:pt x="1511456" y="570314"/>
                </a:lnTo>
                <a:lnTo>
                  <a:pt x="1534353" y="554847"/>
                </a:lnTo>
                <a:lnTo>
                  <a:pt x="1549825" y="531954"/>
                </a:lnTo>
                <a:lnTo>
                  <a:pt x="1555508" y="503999"/>
                </a:lnTo>
                <a:lnTo>
                  <a:pt x="1555508" y="71996"/>
                </a:lnTo>
                <a:lnTo>
                  <a:pt x="1549825" y="44041"/>
                </a:lnTo>
                <a:lnTo>
                  <a:pt x="1534353" y="21148"/>
                </a:lnTo>
                <a:lnTo>
                  <a:pt x="1511456" y="5680"/>
                </a:lnTo>
                <a:lnTo>
                  <a:pt x="1483499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03999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>
            <a:extLst>
              <a:ext uri="{FF2B5EF4-FFF2-40B4-BE49-F238E27FC236}">
                <a16:creationId xmlns:a16="http://schemas.microsoft.com/office/drawing/2014/main" id="{AE3C89D5-48F9-B643-BF38-264934400AAC}"/>
              </a:ext>
            </a:extLst>
          </p:cNvPr>
          <p:cNvSpPr/>
          <p:nvPr/>
        </p:nvSpPr>
        <p:spPr>
          <a:xfrm>
            <a:off x="4056604" y="5204706"/>
            <a:ext cx="1081405" cy="288290"/>
          </a:xfrm>
          <a:custGeom>
            <a:avLst/>
            <a:gdLst/>
            <a:ahLst/>
            <a:cxnLst/>
            <a:rect l="l" t="t" r="r" b="b"/>
            <a:pathLst>
              <a:path w="1081404" h="288289">
                <a:moveTo>
                  <a:pt x="1009370" y="0"/>
                </a:move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1" y="243956"/>
                </a:lnTo>
                <a:lnTo>
                  <a:pt x="21150" y="266849"/>
                </a:lnTo>
                <a:lnTo>
                  <a:pt x="44046" y="282317"/>
                </a:lnTo>
                <a:lnTo>
                  <a:pt x="72009" y="287997"/>
                </a:lnTo>
                <a:lnTo>
                  <a:pt x="1009370" y="287997"/>
                </a:lnTo>
                <a:lnTo>
                  <a:pt x="1037325" y="282317"/>
                </a:lnTo>
                <a:lnTo>
                  <a:pt x="1060218" y="266849"/>
                </a:lnTo>
                <a:lnTo>
                  <a:pt x="1075686" y="243956"/>
                </a:lnTo>
                <a:lnTo>
                  <a:pt x="1081366" y="216001"/>
                </a:lnTo>
                <a:lnTo>
                  <a:pt x="1081366" y="71996"/>
                </a:lnTo>
                <a:lnTo>
                  <a:pt x="1075686" y="44041"/>
                </a:lnTo>
                <a:lnTo>
                  <a:pt x="1060218" y="21148"/>
                </a:lnTo>
                <a:lnTo>
                  <a:pt x="1037325" y="5680"/>
                </a:lnTo>
                <a:lnTo>
                  <a:pt x="100937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>
            <a:extLst>
              <a:ext uri="{FF2B5EF4-FFF2-40B4-BE49-F238E27FC236}">
                <a16:creationId xmlns:a16="http://schemas.microsoft.com/office/drawing/2014/main" id="{19890C55-54F9-1C4C-95D2-3926CAD7A1FE}"/>
              </a:ext>
            </a:extLst>
          </p:cNvPr>
          <p:cNvSpPr txBox="1"/>
          <p:nvPr/>
        </p:nvSpPr>
        <p:spPr>
          <a:xfrm>
            <a:off x="4302750" y="5255236"/>
            <a:ext cx="582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outils</a:t>
            </a:r>
            <a:endParaRPr sz="1000">
              <a:latin typeface="Arial"/>
              <a:cs typeface="Arial"/>
            </a:endParaRPr>
          </a:p>
        </p:txBody>
      </p:sp>
      <p:sp>
        <p:nvSpPr>
          <p:cNvPr id="85" name="object 85">
            <a:extLst>
              <a:ext uri="{FF2B5EF4-FFF2-40B4-BE49-F238E27FC236}">
                <a16:creationId xmlns:a16="http://schemas.microsoft.com/office/drawing/2014/main" id="{2167C383-207C-C940-94B3-E51B4AE8D04D}"/>
              </a:ext>
            </a:extLst>
          </p:cNvPr>
          <p:cNvSpPr/>
          <p:nvPr/>
        </p:nvSpPr>
        <p:spPr>
          <a:xfrm>
            <a:off x="534687" y="5917326"/>
            <a:ext cx="1081405" cy="252095"/>
          </a:xfrm>
          <a:custGeom>
            <a:avLst/>
            <a:gdLst/>
            <a:ahLst/>
            <a:cxnLst/>
            <a:rect l="l" t="t" r="r" b="b"/>
            <a:pathLst>
              <a:path w="1081405" h="252095">
                <a:moveTo>
                  <a:pt x="100935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009357" y="251993"/>
                </a:lnTo>
                <a:lnTo>
                  <a:pt x="1037312" y="246312"/>
                </a:lnTo>
                <a:lnTo>
                  <a:pt x="1060205" y="230844"/>
                </a:lnTo>
                <a:lnTo>
                  <a:pt x="1075673" y="207952"/>
                </a:lnTo>
                <a:lnTo>
                  <a:pt x="1081354" y="179997"/>
                </a:lnTo>
                <a:lnTo>
                  <a:pt x="1081354" y="71996"/>
                </a:lnTo>
                <a:lnTo>
                  <a:pt x="1075673" y="44041"/>
                </a:lnTo>
                <a:lnTo>
                  <a:pt x="1060205" y="21148"/>
                </a:lnTo>
                <a:lnTo>
                  <a:pt x="1037312" y="5680"/>
                </a:lnTo>
                <a:lnTo>
                  <a:pt x="10093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>
            <a:extLst>
              <a:ext uri="{FF2B5EF4-FFF2-40B4-BE49-F238E27FC236}">
                <a16:creationId xmlns:a16="http://schemas.microsoft.com/office/drawing/2014/main" id="{24E2FB7A-5FC7-264C-B78B-9B0451E3F5C9}"/>
              </a:ext>
            </a:extLst>
          </p:cNvPr>
          <p:cNvSpPr txBox="1"/>
          <p:nvPr/>
        </p:nvSpPr>
        <p:spPr>
          <a:xfrm>
            <a:off x="830553" y="5949855"/>
            <a:ext cx="477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87" name="object 87">
            <a:extLst>
              <a:ext uri="{FF2B5EF4-FFF2-40B4-BE49-F238E27FC236}">
                <a16:creationId xmlns:a16="http://schemas.microsoft.com/office/drawing/2014/main" id="{A51CF8B9-B9E2-6E49-AB62-0005EA669326}"/>
              </a:ext>
            </a:extLst>
          </p:cNvPr>
          <p:cNvSpPr/>
          <p:nvPr/>
        </p:nvSpPr>
        <p:spPr>
          <a:xfrm>
            <a:off x="534687" y="5917326"/>
            <a:ext cx="1081405" cy="252095"/>
          </a:xfrm>
          <a:custGeom>
            <a:avLst/>
            <a:gdLst/>
            <a:ahLst/>
            <a:cxnLst/>
            <a:rect l="l" t="t" r="r" b="b"/>
            <a:pathLst>
              <a:path w="1081405" h="252095">
                <a:moveTo>
                  <a:pt x="0" y="179997"/>
                </a:move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009357" y="251993"/>
                </a:lnTo>
                <a:lnTo>
                  <a:pt x="1037312" y="246312"/>
                </a:lnTo>
                <a:lnTo>
                  <a:pt x="1060205" y="230844"/>
                </a:lnTo>
                <a:lnTo>
                  <a:pt x="1075673" y="207952"/>
                </a:lnTo>
                <a:lnTo>
                  <a:pt x="1081354" y="179997"/>
                </a:lnTo>
                <a:lnTo>
                  <a:pt x="1081354" y="71996"/>
                </a:lnTo>
                <a:lnTo>
                  <a:pt x="1075673" y="44041"/>
                </a:lnTo>
                <a:lnTo>
                  <a:pt x="1060205" y="21148"/>
                </a:lnTo>
                <a:lnTo>
                  <a:pt x="1037312" y="5680"/>
                </a:lnTo>
                <a:lnTo>
                  <a:pt x="1009357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61745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1195</Words>
  <Application>Microsoft Macintosh PowerPoint</Application>
  <PresentationFormat>Personnalisé</PresentationFormat>
  <Paragraphs>351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Arial</vt:lpstr>
      <vt:lpstr>Arial-BoldItalicMT</vt:lpstr>
      <vt:lpstr>Calibri</vt:lpstr>
      <vt:lpstr>Times New Roman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Christine Bossard</cp:lastModifiedBy>
  <cp:revision>1</cp:revision>
  <dcterms:created xsi:type="dcterms:W3CDTF">2019-07-20T13:57:57Z</dcterms:created>
  <dcterms:modified xsi:type="dcterms:W3CDTF">2019-07-20T14:02:23Z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2019-07-20T00:00:00Z</vt:filetime>
  </property>
  <property fmtid="{D5CDD505-2E9C-101B-9397-08002B2CF9AE}" pid="3" name="Creator">
    <vt:lpwstr>Adobe InDesign CC 14.0 (Macintosh)</vt:lpwstr>
  </property>
  <property fmtid="{D5CDD505-2E9C-101B-9397-08002B2CF9AE}" pid="4" name="LastSaved">
    <vt:filetime>2019-07-20T00:00:00Z</vt:filetime>
  </property>
</Properties>
</file>