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2" r:id="rId3"/>
    <p:sldId id="301" r:id="rId4"/>
    <p:sldId id="300" r:id="rId5"/>
    <p:sldId id="299" r:id="rId6"/>
    <p:sldId id="298" r:id="rId7"/>
    <p:sldId id="297" r:id="rId8"/>
    <p:sldId id="296" r:id="rId9"/>
    <p:sldId id="295" r:id="rId10"/>
    <p:sldId id="294" r:id="rId11"/>
    <p:sldId id="293" r:id="rId12"/>
    <p:sldId id="292" r:id="rId13"/>
    <p:sldId id="291" r:id="rId14"/>
    <p:sldId id="290" r:id="rId15"/>
    <p:sldId id="289" r:id="rId16"/>
    <p:sldId id="288" r:id="rId17"/>
    <p:sldId id="287" r:id="rId18"/>
    <p:sldId id="286" r:id="rId19"/>
    <p:sldId id="285" r:id="rId20"/>
    <p:sldId id="284" r:id="rId21"/>
    <p:sldId id="283" r:id="rId22"/>
    <p:sldId id="282" r:id="rId23"/>
    <p:sldId id="281" r:id="rId24"/>
    <p:sldId id="280" r:id="rId25"/>
  </p:sldIdLst>
  <p:sldSz cx="7200900" cy="10693400"/>
  <p:notesSz cx="72009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2"/>
    <p:restoredTop sz="94629"/>
  </p:normalViewPr>
  <p:slideViewPr>
    <p:cSldViewPr>
      <p:cViewPr>
        <p:scale>
          <a:sx n="227" d="100"/>
          <a:sy n="227" d="100"/>
        </p:scale>
        <p:origin x="832" y="-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944862"/>
            <a:ext cx="230428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B734A19-7F05-3F4F-B548-463E1CC17C8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A4A0B03-8374-3F4A-A7EF-6853E20AF154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353AF3C-E630-7E44-A118-427D70CB133F}"/>
              </a:ext>
            </a:extLst>
          </p:cNvPr>
          <p:cNvSpPr txBox="1"/>
          <p:nvPr/>
        </p:nvSpPr>
        <p:spPr>
          <a:xfrm>
            <a:off x="422974" y="319538"/>
            <a:ext cx="549529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9890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>
            <a:extLst>
              <a:ext uri="{FF2B5EF4-FFF2-40B4-BE49-F238E27FC236}">
                <a16:creationId xmlns:a16="http://schemas.microsoft.com/office/drawing/2014/main" id="{B1BD743C-DE30-6949-86B4-099C41476FF7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id="{CB855BD9-2537-2046-BFBD-8AC09C434E9A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4">
            <a:extLst>
              <a:ext uri="{FF2B5EF4-FFF2-40B4-BE49-F238E27FC236}">
                <a16:creationId xmlns:a16="http://schemas.microsoft.com/office/drawing/2014/main" id="{6588E215-43E0-0348-A2F8-A0217C4503D6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5">
            <a:extLst>
              <a:ext uri="{FF2B5EF4-FFF2-40B4-BE49-F238E27FC236}">
                <a16:creationId xmlns:a16="http://schemas.microsoft.com/office/drawing/2014/main" id="{CE3793A6-0D48-5149-9439-642FF51728FD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">
            <a:extLst>
              <a:ext uri="{FF2B5EF4-FFF2-40B4-BE49-F238E27FC236}">
                <a16:creationId xmlns:a16="http://schemas.microsoft.com/office/drawing/2014/main" id="{BCEFF5E5-B488-9C48-A713-E3A33226ADDB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7">
            <a:extLst>
              <a:ext uri="{FF2B5EF4-FFF2-40B4-BE49-F238E27FC236}">
                <a16:creationId xmlns:a16="http://schemas.microsoft.com/office/drawing/2014/main" id="{2EF8B5FC-0F84-BD4D-B529-7BF4DF5D4687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8">
            <a:extLst>
              <a:ext uri="{FF2B5EF4-FFF2-40B4-BE49-F238E27FC236}">
                <a16:creationId xmlns:a16="http://schemas.microsoft.com/office/drawing/2014/main" id="{EDBE7F00-6865-474C-8592-5C54E521E52A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9">
            <a:extLst>
              <a:ext uri="{FF2B5EF4-FFF2-40B4-BE49-F238E27FC236}">
                <a16:creationId xmlns:a16="http://schemas.microsoft.com/office/drawing/2014/main" id="{BCEEA8CE-0E02-3E40-BF66-66802C9C0BAD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10">
            <a:extLst>
              <a:ext uri="{FF2B5EF4-FFF2-40B4-BE49-F238E27FC236}">
                <a16:creationId xmlns:a16="http://schemas.microsoft.com/office/drawing/2014/main" id="{57E24E6A-4712-6D45-B85D-8BA7030F85EF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11">
            <a:extLst>
              <a:ext uri="{FF2B5EF4-FFF2-40B4-BE49-F238E27FC236}">
                <a16:creationId xmlns:a16="http://schemas.microsoft.com/office/drawing/2014/main" id="{53ADF47C-DEDE-0147-B68F-9E9CFF5B8E94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13">
            <a:extLst>
              <a:ext uri="{FF2B5EF4-FFF2-40B4-BE49-F238E27FC236}">
                <a16:creationId xmlns:a16="http://schemas.microsoft.com/office/drawing/2014/main" id="{88519B2B-BDF5-1A4B-857A-165DE299C15E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14">
            <a:extLst>
              <a:ext uri="{FF2B5EF4-FFF2-40B4-BE49-F238E27FC236}">
                <a16:creationId xmlns:a16="http://schemas.microsoft.com/office/drawing/2014/main" id="{C2BC3007-6EF8-404C-85C2-D6B9E4C3FB61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15">
            <a:extLst>
              <a:ext uri="{FF2B5EF4-FFF2-40B4-BE49-F238E27FC236}">
                <a16:creationId xmlns:a16="http://schemas.microsoft.com/office/drawing/2014/main" id="{159107AA-21E5-BC41-9F58-9A9FE2AB04E8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16">
            <a:extLst>
              <a:ext uri="{FF2B5EF4-FFF2-40B4-BE49-F238E27FC236}">
                <a16:creationId xmlns:a16="http://schemas.microsoft.com/office/drawing/2014/main" id="{A0A6C74A-D2C9-064B-ABCF-B8002733DE86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object 17">
            <a:extLst>
              <a:ext uri="{FF2B5EF4-FFF2-40B4-BE49-F238E27FC236}">
                <a16:creationId xmlns:a16="http://schemas.microsoft.com/office/drawing/2014/main" id="{52F1BEE8-FE08-5F41-BC70-290022CBD57F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18">
            <a:extLst>
              <a:ext uri="{FF2B5EF4-FFF2-40B4-BE49-F238E27FC236}">
                <a16:creationId xmlns:a16="http://schemas.microsoft.com/office/drawing/2014/main" id="{590BF076-681B-E14C-9F76-3E95E7ABF804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0" name="object 19">
            <a:extLst>
              <a:ext uri="{FF2B5EF4-FFF2-40B4-BE49-F238E27FC236}">
                <a16:creationId xmlns:a16="http://schemas.microsoft.com/office/drawing/2014/main" id="{3680FA3E-5FEF-D241-9BC6-029215E925E5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20">
            <a:extLst>
              <a:ext uri="{FF2B5EF4-FFF2-40B4-BE49-F238E27FC236}">
                <a16:creationId xmlns:a16="http://schemas.microsoft.com/office/drawing/2014/main" id="{FD559E28-137F-A54D-8D13-8F490F813322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82" name="object 21">
            <a:extLst>
              <a:ext uri="{FF2B5EF4-FFF2-40B4-BE49-F238E27FC236}">
                <a16:creationId xmlns:a16="http://schemas.microsoft.com/office/drawing/2014/main" id="{CB619039-68BB-AD42-8282-545D56995089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22">
            <a:extLst>
              <a:ext uri="{FF2B5EF4-FFF2-40B4-BE49-F238E27FC236}">
                <a16:creationId xmlns:a16="http://schemas.microsoft.com/office/drawing/2014/main" id="{7D825BB7-D549-984B-B1E1-B884515BC18F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111EAF41-F1D3-024F-B14A-AF0FF4FDE2EC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259AB71-1DE8-9745-9E10-AF80065D357D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D75F8D0-7216-B649-B83F-84EB56C9B35F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0822BF4-D6DD-344A-952C-D359E64B2D68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156153A-8F62-6947-86FF-0CEC2C41EA47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C2BD0D68-1CE2-D744-B10F-E334E1662E0C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A185B91-57A1-8844-A79A-B9F2D9B2B4DD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D6001E17-3E42-EB46-AD6B-188527797A14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131E485C-3647-7B4B-8E5F-9869F9636ADD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5BDD7C87-03A7-DF4B-8243-C03D9597CD08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EF1828B2-038F-114B-B2E8-B56A36C7C97F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55FB30B7-B212-BA4E-A605-99ECBA84D9CF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2AF5B554-7236-4440-A30A-2ADEB4E91813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3D7142D9-F1EE-E94B-A0B0-D7BD95399B3E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0CDDC2B1-C47B-9541-BFFE-CDDCAC5295DD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5C10A6A8-6050-324F-81F8-04D9A25C26F9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CD7D8B68-64C2-FA49-B267-FEBBC6915CA0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BE16ED37-C2FB-1249-BB44-D5AADD215F6A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B7A6CDCD-9C5D-1E4D-A879-37923AF20C22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684852ED-96E9-6947-BC57-C192FFEE863E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18E4AA91-1070-604B-974E-D1906EBC94F9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0D7D9616-5053-9943-81FA-1B80DD16D027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50839794-1755-4149-A665-EF3FF66DF554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F56CB92D-1C68-D24D-BBDA-37CADCA6EC57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F837D3E1-79F7-B948-B4BD-2C3C096E9636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21D19C70-348D-0046-878C-3100CA70A25A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D4D2C9E6-F4C6-8541-BC87-621066C140C9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85543C4B-58D2-CC45-BCAD-17CFEC681061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009226AB-C27B-2E42-BAA4-DFD16569740C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FAFC2452-1FA2-7547-8F84-F585AF7182E0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1FBD6FB8-BC6D-7842-8CD6-09032C050783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3414EA9C-5A12-824E-8A63-4469055FE748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109D6CE1-5B1A-6D48-9D94-54B1816EEEE4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03DC9B92-3105-B040-8E41-CE04D81A5E4E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91C7DB47-BAEF-294D-B44C-D4351F6C3335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851B0F1F-2B39-D04F-8BD7-390ECFBB6C79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7B943E3C-716A-D64D-AE72-06B3E690BD09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4DE22CD3-0EC5-AC4E-B08B-CD249F17C5D0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F1185B77-454C-1E4F-9816-57BD07DE88CB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6903A967-4DAA-D143-AD0A-1B6D644A0CD8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430F4516-B1E9-0248-AED3-FAA82D725C5D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E2BE5C15-FEBF-1C41-A11E-00E9E81FACE0}"/>
              </a:ext>
            </a:extLst>
          </p:cNvPr>
          <p:cNvSpPr txBox="1"/>
          <p:nvPr/>
        </p:nvSpPr>
        <p:spPr>
          <a:xfrm>
            <a:off x="422974" y="3893870"/>
            <a:ext cx="3522979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151574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3171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ject 2">
            <a:extLst>
              <a:ext uri="{FF2B5EF4-FFF2-40B4-BE49-F238E27FC236}">
                <a16:creationId xmlns:a16="http://schemas.microsoft.com/office/drawing/2014/main" id="{A2C8C938-D9B8-6E4A-92F2-A2BC3970329C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3">
            <a:extLst>
              <a:ext uri="{FF2B5EF4-FFF2-40B4-BE49-F238E27FC236}">
                <a16:creationId xmlns:a16="http://schemas.microsoft.com/office/drawing/2014/main" id="{02D7D2D3-4BB4-794B-8724-4A1880E99106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4">
            <a:extLst>
              <a:ext uri="{FF2B5EF4-FFF2-40B4-BE49-F238E27FC236}">
                <a16:creationId xmlns:a16="http://schemas.microsoft.com/office/drawing/2014/main" id="{67B34387-E915-3548-8F17-96D3BE44C223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5">
            <a:extLst>
              <a:ext uri="{FF2B5EF4-FFF2-40B4-BE49-F238E27FC236}">
                <a16:creationId xmlns:a16="http://schemas.microsoft.com/office/drawing/2014/main" id="{17687FC9-2415-1A45-B889-D7A4B0931259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6">
            <a:extLst>
              <a:ext uri="{FF2B5EF4-FFF2-40B4-BE49-F238E27FC236}">
                <a16:creationId xmlns:a16="http://schemas.microsoft.com/office/drawing/2014/main" id="{B045876A-86B2-094C-BFF7-58BFCB0507A9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">
            <a:extLst>
              <a:ext uri="{FF2B5EF4-FFF2-40B4-BE49-F238E27FC236}">
                <a16:creationId xmlns:a16="http://schemas.microsoft.com/office/drawing/2014/main" id="{95D68584-FAED-4346-B1E1-6BFA9178BB3B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8">
            <a:extLst>
              <a:ext uri="{FF2B5EF4-FFF2-40B4-BE49-F238E27FC236}">
                <a16:creationId xmlns:a16="http://schemas.microsoft.com/office/drawing/2014/main" id="{D793AF05-E78D-FD41-AEA2-851DCE586FE0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9">
            <a:extLst>
              <a:ext uri="{FF2B5EF4-FFF2-40B4-BE49-F238E27FC236}">
                <a16:creationId xmlns:a16="http://schemas.microsoft.com/office/drawing/2014/main" id="{BD800023-A43E-5C47-B1D2-C250D4557CD7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10">
            <a:extLst>
              <a:ext uri="{FF2B5EF4-FFF2-40B4-BE49-F238E27FC236}">
                <a16:creationId xmlns:a16="http://schemas.microsoft.com/office/drawing/2014/main" id="{386E7F18-C4C9-E841-9854-A8A5517121AC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11">
            <a:extLst>
              <a:ext uri="{FF2B5EF4-FFF2-40B4-BE49-F238E27FC236}">
                <a16:creationId xmlns:a16="http://schemas.microsoft.com/office/drawing/2014/main" id="{01BD4073-B9A3-E947-8D7E-E3DACB2F2F41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13">
            <a:extLst>
              <a:ext uri="{FF2B5EF4-FFF2-40B4-BE49-F238E27FC236}">
                <a16:creationId xmlns:a16="http://schemas.microsoft.com/office/drawing/2014/main" id="{3E747D7E-0FCD-7E49-A179-15A324143FDE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14">
            <a:extLst>
              <a:ext uri="{FF2B5EF4-FFF2-40B4-BE49-F238E27FC236}">
                <a16:creationId xmlns:a16="http://schemas.microsoft.com/office/drawing/2014/main" id="{C97008B8-D66A-A047-B5D1-854B192C7757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85" name="object 15">
            <a:extLst>
              <a:ext uri="{FF2B5EF4-FFF2-40B4-BE49-F238E27FC236}">
                <a16:creationId xmlns:a16="http://schemas.microsoft.com/office/drawing/2014/main" id="{E99AD2D5-B632-574A-800E-7B4BB33D4930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16">
            <a:extLst>
              <a:ext uri="{FF2B5EF4-FFF2-40B4-BE49-F238E27FC236}">
                <a16:creationId xmlns:a16="http://schemas.microsoft.com/office/drawing/2014/main" id="{B9F55FA6-A24D-6A49-A66E-36C81C50DA3F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87" name="object 17">
            <a:extLst>
              <a:ext uri="{FF2B5EF4-FFF2-40B4-BE49-F238E27FC236}">
                <a16:creationId xmlns:a16="http://schemas.microsoft.com/office/drawing/2014/main" id="{3D178FFA-D4C9-9C47-BC66-DA380C152636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18">
            <a:extLst>
              <a:ext uri="{FF2B5EF4-FFF2-40B4-BE49-F238E27FC236}">
                <a16:creationId xmlns:a16="http://schemas.microsoft.com/office/drawing/2014/main" id="{07D7572F-9C9E-2347-B62B-8B13BCC99A88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9" name="object 19">
            <a:extLst>
              <a:ext uri="{FF2B5EF4-FFF2-40B4-BE49-F238E27FC236}">
                <a16:creationId xmlns:a16="http://schemas.microsoft.com/office/drawing/2014/main" id="{75208320-07F4-9049-8593-6B97C1CAF028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20">
            <a:extLst>
              <a:ext uri="{FF2B5EF4-FFF2-40B4-BE49-F238E27FC236}">
                <a16:creationId xmlns:a16="http://schemas.microsoft.com/office/drawing/2014/main" id="{1B15F629-01F7-DE4F-BEEA-BCFE71B5A5DA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21">
            <a:extLst>
              <a:ext uri="{FF2B5EF4-FFF2-40B4-BE49-F238E27FC236}">
                <a16:creationId xmlns:a16="http://schemas.microsoft.com/office/drawing/2014/main" id="{1ED15E22-1BBE-B346-86AA-97525D63D526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22">
            <a:extLst>
              <a:ext uri="{FF2B5EF4-FFF2-40B4-BE49-F238E27FC236}">
                <a16:creationId xmlns:a16="http://schemas.microsoft.com/office/drawing/2014/main" id="{5D13C4F9-F388-2F48-8C74-CC4EBA1F80A2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0442C38F-D1E9-ED40-BB78-00DAC66CA883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6E77044-0F79-8B47-9E2D-AEAD7040A98E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D1F9E12-FF0F-C743-9B63-DCCEB33D68C7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A267CBB-9FD4-B244-981C-D06C046C4AD7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2F0A058-9BAF-8D4E-948D-E6B9112FDE54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B4195959-32C0-014E-B984-C37C61854246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8B9FA7F6-A893-FD49-8711-0A44B96F580A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B5FC34E6-7622-514E-960F-2A9F76D2C968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2AA0155D-88F0-F54B-ABDA-BEBE88C88419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0CF3D824-AC26-AB43-93B5-C854013377B3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966EF429-432E-8647-854A-042C636ACDBD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D24FD409-37C5-0D42-9FC1-BF4E0D78C01F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E83DB4BD-DBA0-5F4B-B372-F2ECA7F7DC1B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5CDD6C4-F901-D144-AF1A-A213C32BA09F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AF5EE312-39C8-6D49-A431-BB3E37CF2D4F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5140CF07-285A-5342-AF0F-B958574E718E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3EAA15CE-F119-394F-9C03-FBB8B1244DBA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609F1A43-FF8B-3B40-826A-2BCE575C11BE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3F5217EA-4DAB-374E-81B8-07E5D560B84D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A49F35D4-350C-F440-B041-14ED740FE9E6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CB281781-BC40-6E43-9CBF-DBCFC45E57BE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9CDD59B5-B26E-5E46-9F75-B0D7FB3C6C05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AE7A3B33-DDD8-AF4F-B7B1-C6CDF5168E4F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C01B0B86-26B3-4948-BC2C-28A0A4512DA1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727AB259-A75B-C34B-A266-3A566FD590AB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6FBBE6FE-0BFE-214E-9892-6D6F4F54F5BC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83A45AA5-7407-544C-AB09-C0D6AE5955F5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2256F900-4CC7-654A-B3C8-78FB5988DB39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6284234E-FAF8-BB40-ABDC-56FAB00C8D86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12C98780-463A-1440-BA46-CC7844E23AFC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7F97B54C-3464-7848-A8A9-BEDA749A4FEB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F56B9CEE-A944-314C-AF35-27437F0B5084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191D0A70-FE37-9941-8598-A21C33AA5F19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CA12008D-3CF4-6547-9466-68D063DA44EA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56A084F6-E638-9C41-BF99-07966E5554E6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F9E1B3FE-1CBB-4448-9F86-40A4C1965579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1B69E0C7-ED96-3C4A-B2AA-50A0BDED3006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F8A3D70C-BEFE-DF4C-8FE0-22D02B7ACEB0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D1D75931-A598-144D-9836-3DBE9233BEC7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E0ACDBFA-62D4-4043-A9CC-AB1072253528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AD729BC7-B37A-B047-B126-99B8B042D4CC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A8B7A341-0677-3145-8337-5635F49F9EA2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A60B78AD-B642-DE41-B265-590F8AAE9217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D2A75696-0BB8-E14A-9D46-4AAF1BAB242E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8A1E1AE4-DF30-1440-A3D3-DA11AE8F3F12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0F7C6131-F235-E045-AD17-4D15DB561D59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19B7368A-9A5B-CA4D-BCC4-72F324DC9271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C5DC20D2-D72D-3D40-9AC3-8DE7F5C07C3D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2AE11FD3-339F-7841-AB1A-E2D0801CC000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B6DB561E-10F9-8346-A65B-A5EEAF2F4C1B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B90A3DAA-BD06-344E-A911-3F5CB65C01E7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876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>
            <a:extLst>
              <a:ext uri="{FF2B5EF4-FFF2-40B4-BE49-F238E27FC236}">
                <a16:creationId xmlns:a16="http://schemas.microsoft.com/office/drawing/2014/main" id="{ABF26CB1-A1A2-A24C-BB00-CDB7A07C3783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3">
            <a:extLst>
              <a:ext uri="{FF2B5EF4-FFF2-40B4-BE49-F238E27FC236}">
                <a16:creationId xmlns:a16="http://schemas.microsoft.com/office/drawing/2014/main" id="{BB8C6005-9989-E049-A108-20E09B6BB023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4">
            <a:extLst>
              <a:ext uri="{FF2B5EF4-FFF2-40B4-BE49-F238E27FC236}">
                <a16:creationId xmlns:a16="http://schemas.microsoft.com/office/drawing/2014/main" id="{441036BD-406F-3348-8F49-14DFBD22BBA7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5">
            <a:extLst>
              <a:ext uri="{FF2B5EF4-FFF2-40B4-BE49-F238E27FC236}">
                <a16:creationId xmlns:a16="http://schemas.microsoft.com/office/drawing/2014/main" id="{BD3312C2-49A8-0B47-90C7-A4AD2E754F5F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6">
            <a:extLst>
              <a:ext uri="{FF2B5EF4-FFF2-40B4-BE49-F238E27FC236}">
                <a16:creationId xmlns:a16="http://schemas.microsoft.com/office/drawing/2014/main" id="{F47D5022-87E1-C840-9B9C-77AC380F6FBA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">
            <a:extLst>
              <a:ext uri="{FF2B5EF4-FFF2-40B4-BE49-F238E27FC236}">
                <a16:creationId xmlns:a16="http://schemas.microsoft.com/office/drawing/2014/main" id="{3BC38F96-6636-E547-BE88-82E578260E5B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">
            <a:extLst>
              <a:ext uri="{FF2B5EF4-FFF2-40B4-BE49-F238E27FC236}">
                <a16:creationId xmlns:a16="http://schemas.microsoft.com/office/drawing/2014/main" id="{716FA594-C09F-B849-B376-3FCF97F4B655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9">
            <a:extLst>
              <a:ext uri="{FF2B5EF4-FFF2-40B4-BE49-F238E27FC236}">
                <a16:creationId xmlns:a16="http://schemas.microsoft.com/office/drawing/2014/main" id="{B8059587-208C-C04D-A381-D6AAAD2F9036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10">
            <a:extLst>
              <a:ext uri="{FF2B5EF4-FFF2-40B4-BE49-F238E27FC236}">
                <a16:creationId xmlns:a16="http://schemas.microsoft.com/office/drawing/2014/main" id="{F90D8ECA-19CF-3147-BD3A-A670BC167D1A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11">
            <a:extLst>
              <a:ext uri="{FF2B5EF4-FFF2-40B4-BE49-F238E27FC236}">
                <a16:creationId xmlns:a16="http://schemas.microsoft.com/office/drawing/2014/main" id="{3D880967-4768-6A4E-BF5C-1D6493AEEBC6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13">
            <a:extLst>
              <a:ext uri="{FF2B5EF4-FFF2-40B4-BE49-F238E27FC236}">
                <a16:creationId xmlns:a16="http://schemas.microsoft.com/office/drawing/2014/main" id="{EF9AD9AE-9074-0A43-8355-C0589C9CAAF3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14">
            <a:extLst>
              <a:ext uri="{FF2B5EF4-FFF2-40B4-BE49-F238E27FC236}">
                <a16:creationId xmlns:a16="http://schemas.microsoft.com/office/drawing/2014/main" id="{CB261C1A-8AE5-7849-A220-760E27D6E43D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87" name="object 15">
            <a:extLst>
              <a:ext uri="{FF2B5EF4-FFF2-40B4-BE49-F238E27FC236}">
                <a16:creationId xmlns:a16="http://schemas.microsoft.com/office/drawing/2014/main" id="{1799FA69-1D8C-B846-B596-B949F42C3EA4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16">
            <a:extLst>
              <a:ext uri="{FF2B5EF4-FFF2-40B4-BE49-F238E27FC236}">
                <a16:creationId xmlns:a16="http://schemas.microsoft.com/office/drawing/2014/main" id="{9669B58D-DD91-1046-9FA2-EFD42A2D0CA2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89" name="object 17">
            <a:extLst>
              <a:ext uri="{FF2B5EF4-FFF2-40B4-BE49-F238E27FC236}">
                <a16:creationId xmlns:a16="http://schemas.microsoft.com/office/drawing/2014/main" id="{F092EAAA-134B-3E4E-9AB0-6416506A4906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18">
            <a:extLst>
              <a:ext uri="{FF2B5EF4-FFF2-40B4-BE49-F238E27FC236}">
                <a16:creationId xmlns:a16="http://schemas.microsoft.com/office/drawing/2014/main" id="{ADCA7555-F5E9-4B4E-8176-D00860804C15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1" name="object 19">
            <a:extLst>
              <a:ext uri="{FF2B5EF4-FFF2-40B4-BE49-F238E27FC236}">
                <a16:creationId xmlns:a16="http://schemas.microsoft.com/office/drawing/2014/main" id="{B5C0B64A-9026-6044-840A-123611E78379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20">
            <a:extLst>
              <a:ext uri="{FF2B5EF4-FFF2-40B4-BE49-F238E27FC236}">
                <a16:creationId xmlns:a16="http://schemas.microsoft.com/office/drawing/2014/main" id="{FCF0CC78-7115-5045-BD72-FB3BFF01EA51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93" name="object 21">
            <a:extLst>
              <a:ext uri="{FF2B5EF4-FFF2-40B4-BE49-F238E27FC236}">
                <a16:creationId xmlns:a16="http://schemas.microsoft.com/office/drawing/2014/main" id="{7B9FCC84-9985-464D-9F11-35EF855A4B67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22">
            <a:extLst>
              <a:ext uri="{FF2B5EF4-FFF2-40B4-BE49-F238E27FC236}">
                <a16:creationId xmlns:a16="http://schemas.microsoft.com/office/drawing/2014/main" id="{812A9C14-B4A9-C545-81FA-48DBAC0A3915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FE051717-8089-224A-8E1E-C531984257FA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9E87170-6FFC-9D43-BADE-C08AD5A5F8A9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962F7461-EB1B-C04F-8D2A-CD3D91395728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36353490-BDCC-174C-878B-24607E55302E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0C0DCFB-38BE-8843-B1F4-D9291095E2CF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0E34408B-0A86-EE42-B536-3578F7EC2F76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C55AA704-BCD6-0541-8E66-5F66376C2D96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DF36E64-4FB6-2447-9C70-6FEDB40AF8C8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A50CE079-94D5-D948-AE1C-0106630D2840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0F61969F-FBF2-4540-A358-EC42DBFECCB2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09A8103A-0B41-154E-8DA8-6A67024A3411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987E9456-4526-3C45-9586-D1B9542851C5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6C47F750-99A4-A742-B73A-610F826E01CA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75FF3CE3-8B44-C14E-A92D-2AC76D0CFF3F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E36E5E1C-4DD9-3E40-80CF-73FEA54D7ADF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DD15B40B-38A2-BE45-9579-91F95347D604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BE435308-006E-DC40-A7B2-5DD1765CE003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3C9EBB01-EC05-5143-983D-D1C6CB9AFB2E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2413D09B-E535-3548-AC09-4A3F3BC91A8A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52FA72B8-7382-EC40-B119-9BDAA1DF5BF3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9A630CAA-2636-054F-ADB6-E9B30EC5D4C2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63A169AC-705F-FA4C-9EC1-F1151EDAA957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29F05476-1041-AD42-9281-105AF7E75AA7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CCC77540-AF18-7342-9E6C-324D718079FB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368C99D3-4306-4643-A87D-FE0E6FEED71F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95BF0A1B-B061-3F49-9DE0-B811DD08689D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A6E4E64B-51B9-AB4D-B24A-06F17C0B61CA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DDF10C00-5372-F243-ADC5-02513D94D79C}"/>
              </a:ext>
            </a:extLst>
          </p:cNvPr>
          <p:cNvSpPr txBox="1"/>
          <p:nvPr/>
        </p:nvSpPr>
        <p:spPr>
          <a:xfrm>
            <a:off x="422974" y="5466189"/>
            <a:ext cx="281559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7A8A2BB2-B28D-6B44-8EB1-6367437FDEB2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AED9F549-0DB6-4D4B-9B80-E0BE32417033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A34FB87B-ABDB-084C-90A7-1B3DF5B46DC8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F3D77F6A-56E0-1D4B-850E-507C328A71B1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5E0538BA-D686-7445-B04A-4AAAE57FB9C9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4DFB5919-F40D-3845-A345-715A6587717C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FF54667F-2651-DA4F-A749-F803BCE380B9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C222A207-EED0-A545-A1E4-2272BD98E209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D23DB794-DB60-9441-81B2-9692AD2AA52E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E9C91C6A-4D03-9A46-B6BD-30A486ACDF6A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AD33CC91-BB6E-C142-A133-16174CE7F862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5CE5039F-628D-CD49-8231-93DCFD601077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24F1D07E-F54F-6249-9E27-789C6B3D0012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2F7E4CB7-5722-DE41-9C84-F56AD8FB35F1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D9913B5C-FF16-C241-AD03-D055AD4D9614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194FE825-D68B-5741-9099-53D9742E310E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2DBE082A-7789-AA4E-BBFB-A17557EE6F79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4E3B4C5D-2FBA-4947-A0EF-95965DD9276D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2094BE44-FDF5-174C-A150-28998528CD7B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EF899275-4C5B-4641-A970-26FC06DACDBF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2D8CD3FD-AD21-8A43-876A-B28A5927D79A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53421C92-FDB0-E64D-8905-1B9BFF9D016E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44419425-24A2-8643-9E9E-2F26BDE08132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CB17EB6B-C4B5-494C-9167-8EA280AD6FA2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A0F2D5E5-D314-8C49-8289-5D46A6A7BF8F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210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2">
            <a:extLst>
              <a:ext uri="{FF2B5EF4-FFF2-40B4-BE49-F238E27FC236}">
                <a16:creationId xmlns:a16="http://schemas.microsoft.com/office/drawing/2014/main" id="{34497C2F-9849-6C4E-BC3B-B2CF3D340FDF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3">
            <a:extLst>
              <a:ext uri="{FF2B5EF4-FFF2-40B4-BE49-F238E27FC236}">
                <a16:creationId xmlns:a16="http://schemas.microsoft.com/office/drawing/2014/main" id="{1F484BB1-C87F-A04F-A962-149FE675F3AF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4">
            <a:extLst>
              <a:ext uri="{FF2B5EF4-FFF2-40B4-BE49-F238E27FC236}">
                <a16:creationId xmlns:a16="http://schemas.microsoft.com/office/drawing/2014/main" id="{06E75062-8AA7-5147-932B-86224FD9D605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5">
            <a:extLst>
              <a:ext uri="{FF2B5EF4-FFF2-40B4-BE49-F238E27FC236}">
                <a16:creationId xmlns:a16="http://schemas.microsoft.com/office/drawing/2014/main" id="{3579AC55-9622-A84F-8496-7546954A6FA1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6">
            <a:extLst>
              <a:ext uri="{FF2B5EF4-FFF2-40B4-BE49-F238E27FC236}">
                <a16:creationId xmlns:a16="http://schemas.microsoft.com/office/drawing/2014/main" id="{D44BCFEC-AAE1-A641-AE75-388ACFB94D4A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7">
            <a:extLst>
              <a:ext uri="{FF2B5EF4-FFF2-40B4-BE49-F238E27FC236}">
                <a16:creationId xmlns:a16="http://schemas.microsoft.com/office/drawing/2014/main" id="{8520B594-08CD-C64B-B476-2690D6B82C5E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">
            <a:extLst>
              <a:ext uri="{FF2B5EF4-FFF2-40B4-BE49-F238E27FC236}">
                <a16:creationId xmlns:a16="http://schemas.microsoft.com/office/drawing/2014/main" id="{21E376E3-03F9-7C4F-9E2D-DE5100B24449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9">
            <a:extLst>
              <a:ext uri="{FF2B5EF4-FFF2-40B4-BE49-F238E27FC236}">
                <a16:creationId xmlns:a16="http://schemas.microsoft.com/office/drawing/2014/main" id="{1C06DBD8-B5E2-7940-8FDF-30DAE1BC1CBB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10">
            <a:extLst>
              <a:ext uri="{FF2B5EF4-FFF2-40B4-BE49-F238E27FC236}">
                <a16:creationId xmlns:a16="http://schemas.microsoft.com/office/drawing/2014/main" id="{E84B93AD-D8C0-A14C-80DD-3C7FF145AF22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11">
            <a:extLst>
              <a:ext uri="{FF2B5EF4-FFF2-40B4-BE49-F238E27FC236}">
                <a16:creationId xmlns:a16="http://schemas.microsoft.com/office/drawing/2014/main" id="{1044F23D-7599-D04D-8899-6D2AC5875FC1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13">
            <a:extLst>
              <a:ext uri="{FF2B5EF4-FFF2-40B4-BE49-F238E27FC236}">
                <a16:creationId xmlns:a16="http://schemas.microsoft.com/office/drawing/2014/main" id="{A5EA3C48-BD26-7B42-B61C-B591ECE4D651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14">
            <a:extLst>
              <a:ext uri="{FF2B5EF4-FFF2-40B4-BE49-F238E27FC236}">
                <a16:creationId xmlns:a16="http://schemas.microsoft.com/office/drawing/2014/main" id="{BB46DF8F-8E06-EF4B-B4C0-2562AA492653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89" name="object 15">
            <a:extLst>
              <a:ext uri="{FF2B5EF4-FFF2-40B4-BE49-F238E27FC236}">
                <a16:creationId xmlns:a16="http://schemas.microsoft.com/office/drawing/2014/main" id="{0534AF59-C5B4-6C42-821B-40FACB00CB87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16">
            <a:extLst>
              <a:ext uri="{FF2B5EF4-FFF2-40B4-BE49-F238E27FC236}">
                <a16:creationId xmlns:a16="http://schemas.microsoft.com/office/drawing/2014/main" id="{74759AF1-13B9-4B49-90E3-C0BB404CC4B0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17">
            <a:extLst>
              <a:ext uri="{FF2B5EF4-FFF2-40B4-BE49-F238E27FC236}">
                <a16:creationId xmlns:a16="http://schemas.microsoft.com/office/drawing/2014/main" id="{49E9C15F-AC23-EB46-993B-A56564463545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18">
            <a:extLst>
              <a:ext uri="{FF2B5EF4-FFF2-40B4-BE49-F238E27FC236}">
                <a16:creationId xmlns:a16="http://schemas.microsoft.com/office/drawing/2014/main" id="{8B6AC6AD-532E-414F-B46C-F2D22F02F7CA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3" name="object 19">
            <a:extLst>
              <a:ext uri="{FF2B5EF4-FFF2-40B4-BE49-F238E27FC236}">
                <a16:creationId xmlns:a16="http://schemas.microsoft.com/office/drawing/2014/main" id="{77480707-1F35-674C-AEF7-454C1EAA42A9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20">
            <a:extLst>
              <a:ext uri="{FF2B5EF4-FFF2-40B4-BE49-F238E27FC236}">
                <a16:creationId xmlns:a16="http://schemas.microsoft.com/office/drawing/2014/main" id="{D6B54D5A-7054-214F-84A2-BACF0B5B0BED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95" name="object 21">
            <a:extLst>
              <a:ext uri="{FF2B5EF4-FFF2-40B4-BE49-F238E27FC236}">
                <a16:creationId xmlns:a16="http://schemas.microsoft.com/office/drawing/2014/main" id="{61D30F00-0B17-7645-AEC9-E5894A2F0A54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22">
            <a:extLst>
              <a:ext uri="{FF2B5EF4-FFF2-40B4-BE49-F238E27FC236}">
                <a16:creationId xmlns:a16="http://schemas.microsoft.com/office/drawing/2014/main" id="{A2EA6785-2295-C441-9F0D-0C290ABAF877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B3BC90D4-F5C4-9845-AAC9-B50B836AC821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61B01C4-380F-574E-8E18-B5A74B35E873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D77F0F1-BD58-A848-996A-DDE54BD0AFAE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E3FA8C7-A604-1740-8B9D-FB8DC9CC76B3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9520B80-6E5A-954B-8B20-46E3A14D130B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83D98E05-9E62-004C-8A95-500AF5CBECC9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5240BFBD-D1A0-F042-8418-14FAED463629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BA17AF16-504E-D34F-99A6-39DCF5B9D01A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D6437829-1862-DD47-A4F2-D1C5E6C3BEEA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EF6E759C-BB1F-F54D-A0CC-E3F839B7803E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A8FA8558-3B75-B94C-A463-2528FF9812B2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A59C743D-476D-164F-BB53-0BCEF4CAB752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E03103B4-E10F-3845-9091-73D5BA5A0B84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EC34F797-AD96-9442-8DCB-E309F9B18131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AC7CB8F5-201C-DD4A-812A-A4B5F6D22913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C11F00E7-CD4B-FE4F-B8BD-F125086D9D4C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29B147FF-324D-9C44-9F2C-34B804BA3098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3214804C-ADB7-F144-A080-9C57A6FBE1D6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03AEFE78-DBFD-0847-845C-8AF590211E47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06290FD3-8AB1-6045-B73D-B57AF549017D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E6958F73-DF7A-5940-92A3-8C44D2FE9DA3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16F4CED0-BA46-AE41-8720-97D970DF090D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A3E545F9-93D0-404E-B495-61AE4D208A4F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E3A04326-0AE7-5E4D-A7C0-44B56849806F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9634EA94-0FDF-D946-B7F0-1E9F900DD070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F6D696E5-C4F9-8E43-A84E-8B060A69725D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1B41C538-FE77-CD45-94FC-CFBE8D55EE94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54FF9517-DB2A-8E4F-A8AA-421B9E852A20}"/>
              </a:ext>
            </a:extLst>
          </p:cNvPr>
          <p:cNvSpPr txBox="1"/>
          <p:nvPr/>
        </p:nvSpPr>
        <p:spPr>
          <a:xfrm>
            <a:off x="422974" y="5466189"/>
            <a:ext cx="281559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C3D6ED2F-5728-F746-B866-FD23C2E1979A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CD74D79D-004C-EA43-859A-8E3E9BD1B789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278AFA75-F904-3D46-BAE3-98612ABB6A75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9D4A5B4B-F8FC-F640-9100-4A4C9C6CD4BF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4428184C-4BE9-4642-8873-1B0EF9FCAA0E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E9E1A4AF-58BA-8144-B4EE-541787D10017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A6826EC6-8398-A940-AE90-083A1CC0FFB9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3F3C993F-E12F-A048-A77F-AD77A5EBD43A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E46A637F-19E4-874A-83B6-0F2809BF1E9B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3F6AC363-1507-EE45-958D-B299DF349353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3AFE09C3-BFBD-284C-BE61-937A8DE9172A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E6DCD381-6082-2E45-BBDE-3CD0A6DA4D8E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EC574D8A-A94C-E846-BC83-B283D4F47BAD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5677ED7A-62F8-C649-B173-9A1CBED7694B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F19B9609-0340-DF4E-8648-DDE4A31734B3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913F43CC-95F4-5D49-83C9-8FBE1AEE9A21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80BAECA0-9194-974D-8493-62EC2257723A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577DEA2D-2A4A-E64E-A619-62AD592CE8D7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BF7307E4-73F5-DB49-A6E5-F74AA440D446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29385A74-7079-8341-A4B2-73A8080470D1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4565786A-62A0-A641-ADD1-E6783605E7D6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1DA5E32C-9B9B-EF45-9B96-6661B9CD0F15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36C81E37-DD7D-5349-AA26-01CC4D41E3E5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908FF4A7-A342-3C4A-875C-675FAA21C236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2B4D1947-990E-C64B-A573-9EED35499AE4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BAC910BB-7593-5440-927F-A86F5CC878C7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12831524-F3A0-5547-B21F-D358533453D1}"/>
              </a:ext>
            </a:extLst>
          </p:cNvPr>
          <p:cNvSpPr txBox="1"/>
          <p:nvPr/>
        </p:nvSpPr>
        <p:spPr>
          <a:xfrm>
            <a:off x="2879998" y="6241033"/>
            <a:ext cx="164147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319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2">
            <a:extLst>
              <a:ext uri="{FF2B5EF4-FFF2-40B4-BE49-F238E27FC236}">
                <a16:creationId xmlns:a16="http://schemas.microsoft.com/office/drawing/2014/main" id="{407C162B-425F-DB44-BA6A-E0019FED5572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3">
            <a:extLst>
              <a:ext uri="{FF2B5EF4-FFF2-40B4-BE49-F238E27FC236}">
                <a16:creationId xmlns:a16="http://schemas.microsoft.com/office/drawing/2014/main" id="{3BF1CF09-8257-6C4B-B2C9-38F4A3B5049D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4">
            <a:extLst>
              <a:ext uri="{FF2B5EF4-FFF2-40B4-BE49-F238E27FC236}">
                <a16:creationId xmlns:a16="http://schemas.microsoft.com/office/drawing/2014/main" id="{FB14FB7E-D268-0547-B863-234CF8C3CB34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5">
            <a:extLst>
              <a:ext uri="{FF2B5EF4-FFF2-40B4-BE49-F238E27FC236}">
                <a16:creationId xmlns:a16="http://schemas.microsoft.com/office/drawing/2014/main" id="{D5F44249-0E51-7E48-8C97-3C22DB8B6830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6">
            <a:extLst>
              <a:ext uri="{FF2B5EF4-FFF2-40B4-BE49-F238E27FC236}">
                <a16:creationId xmlns:a16="http://schemas.microsoft.com/office/drawing/2014/main" id="{E79CE10B-A95A-F74C-AB27-7A457CFFC919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7">
            <a:extLst>
              <a:ext uri="{FF2B5EF4-FFF2-40B4-BE49-F238E27FC236}">
                <a16:creationId xmlns:a16="http://schemas.microsoft.com/office/drawing/2014/main" id="{287B5D95-24B7-7D47-B782-50DACAB64582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8">
            <a:extLst>
              <a:ext uri="{FF2B5EF4-FFF2-40B4-BE49-F238E27FC236}">
                <a16:creationId xmlns:a16="http://schemas.microsoft.com/office/drawing/2014/main" id="{0E88BF5F-3C97-F346-9AE1-DFE9F1E07863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9">
            <a:extLst>
              <a:ext uri="{FF2B5EF4-FFF2-40B4-BE49-F238E27FC236}">
                <a16:creationId xmlns:a16="http://schemas.microsoft.com/office/drawing/2014/main" id="{9267B133-DDDC-D842-8787-588A16F12FBA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">
            <a:extLst>
              <a:ext uri="{FF2B5EF4-FFF2-40B4-BE49-F238E27FC236}">
                <a16:creationId xmlns:a16="http://schemas.microsoft.com/office/drawing/2014/main" id="{988240FE-B868-0242-A571-E11A0867D8C7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1">
            <a:extLst>
              <a:ext uri="{FF2B5EF4-FFF2-40B4-BE49-F238E27FC236}">
                <a16:creationId xmlns:a16="http://schemas.microsoft.com/office/drawing/2014/main" id="{38EBDDB4-145A-FC40-BF64-68726D050F0A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3">
            <a:extLst>
              <a:ext uri="{FF2B5EF4-FFF2-40B4-BE49-F238E27FC236}">
                <a16:creationId xmlns:a16="http://schemas.microsoft.com/office/drawing/2014/main" id="{AF986DB1-BB54-7B4B-AB76-758220B41260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4">
            <a:extLst>
              <a:ext uri="{FF2B5EF4-FFF2-40B4-BE49-F238E27FC236}">
                <a16:creationId xmlns:a16="http://schemas.microsoft.com/office/drawing/2014/main" id="{7025BB86-685E-F04A-B7B3-1B29D69B3D66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06" name="object 15">
            <a:extLst>
              <a:ext uri="{FF2B5EF4-FFF2-40B4-BE49-F238E27FC236}">
                <a16:creationId xmlns:a16="http://schemas.microsoft.com/office/drawing/2014/main" id="{3DB01871-8FE3-984F-807A-C73B292E8C87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6">
            <a:extLst>
              <a:ext uri="{FF2B5EF4-FFF2-40B4-BE49-F238E27FC236}">
                <a16:creationId xmlns:a16="http://schemas.microsoft.com/office/drawing/2014/main" id="{65FA68F1-66FC-8E46-A965-7081C914EEB0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08" name="object 17">
            <a:extLst>
              <a:ext uri="{FF2B5EF4-FFF2-40B4-BE49-F238E27FC236}">
                <a16:creationId xmlns:a16="http://schemas.microsoft.com/office/drawing/2014/main" id="{1CD2547E-3758-2543-8C13-EAC2AECED0B9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8">
            <a:extLst>
              <a:ext uri="{FF2B5EF4-FFF2-40B4-BE49-F238E27FC236}">
                <a16:creationId xmlns:a16="http://schemas.microsoft.com/office/drawing/2014/main" id="{9A5A4C6B-69C8-FB44-8C97-DB3F83417E64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0" name="object 19">
            <a:extLst>
              <a:ext uri="{FF2B5EF4-FFF2-40B4-BE49-F238E27FC236}">
                <a16:creationId xmlns:a16="http://schemas.microsoft.com/office/drawing/2014/main" id="{F0BA6623-AEB5-5C4E-B1DF-35ED32678E95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20">
            <a:extLst>
              <a:ext uri="{FF2B5EF4-FFF2-40B4-BE49-F238E27FC236}">
                <a16:creationId xmlns:a16="http://schemas.microsoft.com/office/drawing/2014/main" id="{AFC06598-4312-C04D-84E5-C60E2C1FA961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12" name="object 21">
            <a:extLst>
              <a:ext uri="{FF2B5EF4-FFF2-40B4-BE49-F238E27FC236}">
                <a16:creationId xmlns:a16="http://schemas.microsoft.com/office/drawing/2014/main" id="{CC53D82A-F3CF-DA49-A958-D7ECF7106F77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22">
            <a:extLst>
              <a:ext uri="{FF2B5EF4-FFF2-40B4-BE49-F238E27FC236}">
                <a16:creationId xmlns:a16="http://schemas.microsoft.com/office/drawing/2014/main" id="{DDFDBB64-CBE9-374F-B974-83B516EC6B5E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FCCB281F-3149-CE40-8625-A8651FF4648A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EDD6739-9958-B64A-B843-D2E976026934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9F778BA-0830-A24B-9E60-B17459358163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D43B9DE3-0166-EF4C-A532-074054437B54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3BC15F03-3974-9246-A5EF-079900D8C841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89AF20BC-6689-4840-84E7-056E7B01CC5B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5C79F1CE-5990-BB4E-A137-D671646DCD43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FBD8CA82-3D7B-8944-8BC6-3EAA87C2AE17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DF0472C4-B18C-8345-ADFB-FC830F919B4A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5574DBBA-3791-1C44-92DA-7BD46BE24FAF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B10EE21D-39E1-B64F-A04A-72FCFAC2F5CD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606A7220-0FC7-784C-ACFD-1186F387892E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FD4B74AB-C797-2A4F-87EB-54D43CA6EAFA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E003FE2-CAE9-344E-8F28-B02AB80D3AC0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7D5FFD1B-0F27-9847-8988-E182B0D618BF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539F1EA-BCC4-6C4F-A6F6-8329F49DB83D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76783066-244E-624D-9ADF-62D59B27D240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EF44C59B-3BEF-3940-AFA2-E2210748C147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1A5D83E2-8F76-0E41-A640-4C1868B4697E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19E1AB2C-B0F6-C743-9BB7-A1DEAC9A4080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D6F2F427-497B-D448-9797-12B16B5D2A66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1BC88734-533C-4040-95EB-49DD85728A19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90009CDA-2261-E14E-AF9D-1020D536D66E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9527BB95-C1C4-9746-AA53-9BE74012A80C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1163C0ED-06F7-0C47-95E1-B66A16693C3C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5844AB27-58A0-7A48-8311-2002B91BD6D5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248781B8-9B10-3949-AE17-502E19C84CD3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22E8E556-5C43-EF45-A9E9-6E01C79CC2A8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4A308483-FE96-8E4F-A8FC-306F86E9FDB2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BA397920-772C-DB43-B23E-D0AF90E36DC6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235F2592-31D6-4243-A970-B41576810648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5B511C3A-9DDA-6741-899F-1B2789A8D3EE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677E9137-6229-D049-9866-A9AAC3CECF49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47D73E97-A6E4-B743-A606-741BB0B0220A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5422D783-3692-7047-BD4F-4F05890DA573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7544518E-5E77-0445-B9A0-C8CC58F9C284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0E61FDC3-4B62-D341-A062-2E044C6025F9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159D3CB0-0D5F-A443-92EA-BF0B516F0769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D55D22CB-5DE9-AA45-A3F6-7718F533B4D6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48D8B1D3-1F58-2746-BE8C-8379770CA129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C32F8E8C-524E-DE4A-A4E1-58E1001748BD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689D913A-8567-B346-964B-5112718D2965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EE88146A-EA6C-154B-B2E1-CAA01E570162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014387F3-7017-EA45-ABB9-A2F746427F15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219A9868-C5F3-5E4F-989C-F041CB738461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9B892FA7-4DD6-D940-9204-B27532FBD853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880E39FA-177D-8D4F-A05E-4B35A78E74A5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92FBE24C-2F41-F940-9C61-563672B739F7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9A33876F-FC07-9347-A4C3-0638C132C9E2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35C26AE5-5DB7-984C-922D-3A292A9F9C81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1D5135CC-2BA6-1E4E-B60C-AB074D68E0CC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F7B53E11-29B1-3747-892F-775FB31020BC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11D9FD15-4B40-CC4D-A0FF-F67D67AFA1E6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4049F93E-5C16-3E46-8DB9-71920239E44B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59643026-B3DF-3740-B0DC-440DC48475B6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64818AF0-7338-5A4C-965E-81DBEEF5565A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71CAB91A-EC20-6C41-AC2E-5A66719CAB1F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5AF6C5A3-123E-8B4F-8689-F8936A3CDD44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B9831D43-F3DB-7740-82E4-B8A9FC36DAB1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2F82CE33-5BDE-9749-A580-2A93FDADBBC2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60586E90-E9AD-6941-8CAD-FF396B77A0BA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22C93C89-A558-234C-8067-B8C5849706F5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36B6E9C6-7472-4B41-9919-665977DB4EB6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BF3C9CDD-E523-1B4A-A992-CD296505FE8A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C6C6713B-C637-A743-B738-6973877A2A4A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E315B757-94B3-F741-8F37-250A40A792EF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9A34CC3E-7A20-5D4B-B27E-89859024B514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014B2426-51E0-7F4F-8F75-66BDFA68E339}"/>
              </a:ext>
            </a:extLst>
          </p:cNvPr>
          <p:cNvSpPr txBox="1"/>
          <p:nvPr/>
        </p:nvSpPr>
        <p:spPr>
          <a:xfrm>
            <a:off x="2879998" y="6241033"/>
            <a:ext cx="164147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B513A6D5-7528-D54A-B369-13E0095841D0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6EDC9EEB-8EB9-E745-8480-A195578CB12A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E48C7273-2D9F-3044-BD5F-84B20912A2A8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F4672FE1-EFA2-D24D-A38D-DE2D0BA24C43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2188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object 2">
            <a:extLst>
              <a:ext uri="{FF2B5EF4-FFF2-40B4-BE49-F238E27FC236}">
                <a16:creationId xmlns:a16="http://schemas.microsoft.com/office/drawing/2014/main" id="{C6C29AE7-6204-3D48-A42F-3C9D6675C4B5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3">
            <a:extLst>
              <a:ext uri="{FF2B5EF4-FFF2-40B4-BE49-F238E27FC236}">
                <a16:creationId xmlns:a16="http://schemas.microsoft.com/office/drawing/2014/main" id="{9F36A0B0-D163-5844-AE9A-6714FF523670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4">
            <a:extLst>
              <a:ext uri="{FF2B5EF4-FFF2-40B4-BE49-F238E27FC236}">
                <a16:creationId xmlns:a16="http://schemas.microsoft.com/office/drawing/2014/main" id="{E76D5AC3-DBAA-8B49-9042-CC003D78980D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5">
            <a:extLst>
              <a:ext uri="{FF2B5EF4-FFF2-40B4-BE49-F238E27FC236}">
                <a16:creationId xmlns:a16="http://schemas.microsoft.com/office/drawing/2014/main" id="{334B25E5-627F-124B-A312-18050D9A1919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6">
            <a:extLst>
              <a:ext uri="{FF2B5EF4-FFF2-40B4-BE49-F238E27FC236}">
                <a16:creationId xmlns:a16="http://schemas.microsoft.com/office/drawing/2014/main" id="{586F36DC-F03C-4841-95B9-66E813BC9170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7">
            <a:extLst>
              <a:ext uri="{FF2B5EF4-FFF2-40B4-BE49-F238E27FC236}">
                <a16:creationId xmlns:a16="http://schemas.microsoft.com/office/drawing/2014/main" id="{3990AFFB-5163-E74E-A641-1907FAFF7E37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8">
            <a:extLst>
              <a:ext uri="{FF2B5EF4-FFF2-40B4-BE49-F238E27FC236}">
                <a16:creationId xmlns:a16="http://schemas.microsoft.com/office/drawing/2014/main" id="{4A5DDF4D-1C34-A449-9DE0-FD497987AFE8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9">
            <a:extLst>
              <a:ext uri="{FF2B5EF4-FFF2-40B4-BE49-F238E27FC236}">
                <a16:creationId xmlns:a16="http://schemas.microsoft.com/office/drawing/2014/main" id="{34D38C49-B53E-D34A-A84C-DBFEE63D741E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0">
            <a:extLst>
              <a:ext uri="{FF2B5EF4-FFF2-40B4-BE49-F238E27FC236}">
                <a16:creationId xmlns:a16="http://schemas.microsoft.com/office/drawing/2014/main" id="{EE447DB7-41DF-6044-8551-C433CD668AF6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">
            <a:extLst>
              <a:ext uri="{FF2B5EF4-FFF2-40B4-BE49-F238E27FC236}">
                <a16:creationId xmlns:a16="http://schemas.microsoft.com/office/drawing/2014/main" id="{48D2C3CB-372B-5C42-93C4-3570EDA9D235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3">
            <a:extLst>
              <a:ext uri="{FF2B5EF4-FFF2-40B4-BE49-F238E27FC236}">
                <a16:creationId xmlns:a16="http://schemas.microsoft.com/office/drawing/2014/main" id="{EB13033F-2731-2C43-8A32-9FA285AA8FFA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4">
            <a:extLst>
              <a:ext uri="{FF2B5EF4-FFF2-40B4-BE49-F238E27FC236}">
                <a16:creationId xmlns:a16="http://schemas.microsoft.com/office/drawing/2014/main" id="{57121158-CCF3-4548-A682-047294743181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0" name="object 15">
            <a:extLst>
              <a:ext uri="{FF2B5EF4-FFF2-40B4-BE49-F238E27FC236}">
                <a16:creationId xmlns:a16="http://schemas.microsoft.com/office/drawing/2014/main" id="{FE1C6B10-C354-B049-BEBF-CDD6D7168915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6">
            <a:extLst>
              <a:ext uri="{FF2B5EF4-FFF2-40B4-BE49-F238E27FC236}">
                <a16:creationId xmlns:a16="http://schemas.microsoft.com/office/drawing/2014/main" id="{6047AAC6-FA5A-2A47-83C0-EC61BDD05E78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2" name="object 17">
            <a:extLst>
              <a:ext uri="{FF2B5EF4-FFF2-40B4-BE49-F238E27FC236}">
                <a16:creationId xmlns:a16="http://schemas.microsoft.com/office/drawing/2014/main" id="{D047587C-F0A0-9344-878A-04AC5FBA563F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8">
            <a:extLst>
              <a:ext uri="{FF2B5EF4-FFF2-40B4-BE49-F238E27FC236}">
                <a16:creationId xmlns:a16="http://schemas.microsoft.com/office/drawing/2014/main" id="{78E5C531-0023-7641-B18E-5CE01F5FF934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4" name="object 19">
            <a:extLst>
              <a:ext uri="{FF2B5EF4-FFF2-40B4-BE49-F238E27FC236}">
                <a16:creationId xmlns:a16="http://schemas.microsoft.com/office/drawing/2014/main" id="{24C65689-4C3A-EE42-A684-BF25D996BC84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20">
            <a:extLst>
              <a:ext uri="{FF2B5EF4-FFF2-40B4-BE49-F238E27FC236}">
                <a16:creationId xmlns:a16="http://schemas.microsoft.com/office/drawing/2014/main" id="{BF1845E9-C413-134E-BFA3-7FF21BA1444F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6" name="object 21">
            <a:extLst>
              <a:ext uri="{FF2B5EF4-FFF2-40B4-BE49-F238E27FC236}">
                <a16:creationId xmlns:a16="http://schemas.microsoft.com/office/drawing/2014/main" id="{84D47708-5427-7D46-9686-2D56666A0492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22">
            <a:extLst>
              <a:ext uri="{FF2B5EF4-FFF2-40B4-BE49-F238E27FC236}">
                <a16:creationId xmlns:a16="http://schemas.microsoft.com/office/drawing/2014/main" id="{75C96CEC-4F3F-594A-B0CA-8A0CE77A0369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3FE3DA9B-D0E2-DE41-AB9A-6E8EC310FD64}"/>
              </a:ext>
            </a:extLst>
          </p:cNvPr>
          <p:cNvSpPr/>
          <p:nvPr/>
        </p:nvSpPr>
        <p:spPr>
          <a:xfrm>
            <a:off x="1204045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C13CF7C-E4F9-1745-AB96-BF104D3767BA}"/>
              </a:ext>
            </a:extLst>
          </p:cNvPr>
          <p:cNvSpPr/>
          <p:nvPr/>
        </p:nvSpPr>
        <p:spPr>
          <a:xfrm>
            <a:off x="1141751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098CA3D-4CBD-0942-BE30-051045E2E826}"/>
              </a:ext>
            </a:extLst>
          </p:cNvPr>
          <p:cNvSpPr/>
          <p:nvPr/>
        </p:nvSpPr>
        <p:spPr>
          <a:xfrm>
            <a:off x="2771108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309678B3-5F6A-C140-8136-8D9408AF77E8}"/>
              </a:ext>
            </a:extLst>
          </p:cNvPr>
          <p:cNvSpPr/>
          <p:nvPr/>
        </p:nvSpPr>
        <p:spPr>
          <a:xfrm>
            <a:off x="2708814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BCBE3EBA-C53C-6440-AE37-6D0527BE5F76}"/>
              </a:ext>
            </a:extLst>
          </p:cNvPr>
          <p:cNvSpPr/>
          <p:nvPr/>
        </p:nvSpPr>
        <p:spPr>
          <a:xfrm>
            <a:off x="4589491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D3BCD674-6074-9542-8BE0-16F77886D09C}"/>
              </a:ext>
            </a:extLst>
          </p:cNvPr>
          <p:cNvSpPr/>
          <p:nvPr/>
        </p:nvSpPr>
        <p:spPr>
          <a:xfrm>
            <a:off x="4527198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11670634-0FE7-FD4B-9862-E3986858F258}"/>
              </a:ext>
            </a:extLst>
          </p:cNvPr>
          <p:cNvSpPr/>
          <p:nvPr/>
        </p:nvSpPr>
        <p:spPr>
          <a:xfrm>
            <a:off x="6167426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E650D45-FEF1-C445-B4B4-231A0B79DF35}"/>
              </a:ext>
            </a:extLst>
          </p:cNvPr>
          <p:cNvSpPr/>
          <p:nvPr/>
        </p:nvSpPr>
        <p:spPr>
          <a:xfrm>
            <a:off x="6105132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7F6F3DF-13A3-B448-9153-B722BBCCD1EB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1BBAC43F-835E-CF46-A9A0-A7B296C1CC9E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3A18A06C-3047-1942-ACAA-1C60D380A4E3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0EFF5A35-36D2-6942-B925-A84BD59205BB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DBC4AA9B-C04B-814C-9D5A-E51F08CC9154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49EA2CD0-6098-2443-BA91-4A61A8B09BF6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13FA8A9F-561A-3641-8A9B-F273658CED24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38635500-24F4-0A4C-8760-8FAF7704F7E4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567F2C35-5D6B-9047-A1CD-4503D1AECDF9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8F99DC81-12EA-AE42-8EFA-1B2003908782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4642FF96-C743-3C43-8983-0C245EE49E60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F3EEEAA0-3E32-BA4F-AA89-79C2275054D8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E2CA486B-3E69-B04F-98E5-4362982FDDD0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5569E600-1E30-4747-A0EB-CE11BFF9B9DF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CD1BE227-38BC-EA43-876D-857B9F45C8C6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389EF4B6-A176-564A-BE8A-901B23B4FF73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9821A226-21BD-8942-975A-91D8BC8ADAB2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7EBD4BAD-45BE-4542-8AD8-DE85126C98E0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3CE523DA-68DF-7B42-911A-5CF2247FCCEA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2ED2663F-5387-7741-BF03-26E8C3FCCC43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34DF25D1-F9BC-714D-9BE8-BAB196D29712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5BC2100D-8084-4E45-9D8B-9B1F4031F06C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2ECFF908-7A3A-A144-9748-0D4ED3DA5D7A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E2C0E496-7FAD-884E-B8B8-77A75F35A144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013851F9-45D6-464E-ABD6-EAC30044418D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23E517FC-7C80-3147-987E-91C432F8814A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4CDF36D4-03FA-344A-9957-7DC729A812F9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8811640E-7D84-9B4E-AF06-E8A59D345F61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2D4F2435-A6BC-7A42-BA58-BD57DAD5BAF0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EBDB1E38-9A7C-D548-A6CE-141BCA537D89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838055F8-8C13-0A48-8B57-B1BDCC315AFA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7426CFD3-26CF-304D-81AE-5D3E34AB24FB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886F49C7-87B5-8E48-B12D-0CFE03C2AA72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EA4435E2-2AC4-E144-B3E9-C33F5772F2D5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FE54EBAF-99E4-D34C-B45B-26C1F851FCDF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9443EA77-E313-E840-BD56-4F9ADDC424CF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4AD4F157-BE8E-E644-A169-5938B28ACFB9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B01BA08C-F3F6-8440-B001-E31F0FE3C4B4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804AEB95-37D1-B44D-B0AF-34AA7195C7FA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3F98269F-750A-0640-BB40-8FE5A058C75E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5B950C3D-C230-CC4D-8EE0-9F46249B33DB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46AB902F-0377-4C4B-8574-3CE393A8E460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2C3F3DF3-8F39-9B41-976D-715B51B3F510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9C2F5131-7D98-BE4C-9465-1DDED5A13F67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9625F481-9F67-4346-8723-C825D128E904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F0B2C068-52B7-4340-94C7-545C055D15C9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95FB2127-A311-114F-829E-E0795DC2AA5F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B8527073-2F99-E242-BDAF-A09276C09138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412734EC-5CD5-DE4E-AA74-1DEDA9CA6F6B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77019BC2-3AA2-EC4C-8214-489B6E0BACBF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8EC30A5F-5FA1-3D49-8E8C-7717D7FCA1FA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455164A8-A259-A642-B870-51EADAE70774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313DE4EE-BF33-124D-81B0-5C7DA290E4C3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EE6D06FD-E9B8-E443-A26C-4B70FB988612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B64A1333-8AB8-A14E-B26A-837B81805EDA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72F7BF11-7D88-2D40-9526-B3E680F03CA9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EBEBA797-421A-A941-8E6D-207F4C24901D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623AF50A-4D98-1F45-9AAB-FC53D0F57B7A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0E1F9495-2C8E-3C45-B0CB-C1D160369699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2709A97F-1F4C-8E4F-A44C-B51E22F5C6D7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8275CA89-0D20-5D41-B668-C7F1EC4F92D0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9A5516B2-EB90-0348-BFCA-3084CE8ADECB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323C03A0-43CD-D946-936C-CBBF1952BE4E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898B76A9-835D-1641-AD5E-C07D0AA9710A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9D8776BA-F7D0-3846-B667-67D97B599A3E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28E5D95F-B50F-1442-ADB5-BBAAD2C919FE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7A902162-5BC1-8E4A-AB1E-463309F6235C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F2E40CE9-AAE7-8E4D-9640-B0A49E60AF0C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C6F12E2B-C6AF-1741-A3E4-DF6CDB2B1D0E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93C54522-5AE9-C547-BD66-9B2405761D9C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4831B7CC-0300-7049-BA78-C4F60DFC5372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3D57A529-0816-4645-9CBB-B10599700AF8}"/>
              </a:ext>
            </a:extLst>
          </p:cNvPr>
          <p:cNvSpPr/>
          <p:nvPr/>
        </p:nvSpPr>
        <p:spPr>
          <a:xfrm>
            <a:off x="610048" y="6620948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08671" y="0"/>
                </a:moveTo>
                <a:lnTo>
                  <a:pt x="79324" y="0"/>
                </a:lnTo>
                <a:lnTo>
                  <a:pt x="48525" y="5680"/>
                </a:lnTo>
                <a:lnTo>
                  <a:pt x="23302" y="21148"/>
                </a:lnTo>
                <a:lnTo>
                  <a:pt x="6259" y="44041"/>
                </a:lnTo>
                <a:lnTo>
                  <a:pt x="0" y="71996"/>
                </a:lnTo>
                <a:lnTo>
                  <a:pt x="0" y="179997"/>
                </a:lnTo>
                <a:lnTo>
                  <a:pt x="6259" y="207952"/>
                </a:lnTo>
                <a:lnTo>
                  <a:pt x="23302" y="230844"/>
                </a:lnTo>
                <a:lnTo>
                  <a:pt x="48525" y="246312"/>
                </a:lnTo>
                <a:lnTo>
                  <a:pt x="79324" y="251993"/>
                </a:lnTo>
                <a:lnTo>
                  <a:pt x="1108671" y="251993"/>
                </a:lnTo>
                <a:lnTo>
                  <a:pt x="1139470" y="246312"/>
                </a:lnTo>
                <a:lnTo>
                  <a:pt x="1164693" y="230844"/>
                </a:lnTo>
                <a:lnTo>
                  <a:pt x="1181736" y="207952"/>
                </a:lnTo>
                <a:lnTo>
                  <a:pt x="1187996" y="179997"/>
                </a:lnTo>
                <a:lnTo>
                  <a:pt x="1187996" y="71996"/>
                </a:lnTo>
                <a:lnTo>
                  <a:pt x="1181736" y="44041"/>
                </a:lnTo>
                <a:lnTo>
                  <a:pt x="1164693" y="21148"/>
                </a:lnTo>
                <a:lnTo>
                  <a:pt x="1139470" y="5680"/>
                </a:lnTo>
                <a:lnTo>
                  <a:pt x="11086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770B927D-C73F-6A41-988E-17732C4FBA97}"/>
              </a:ext>
            </a:extLst>
          </p:cNvPr>
          <p:cNvSpPr txBox="1"/>
          <p:nvPr/>
        </p:nvSpPr>
        <p:spPr>
          <a:xfrm>
            <a:off x="670384" y="6653474"/>
            <a:ext cx="1056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période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d’essai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BE006179-9F15-AB4F-8580-85F2C4CEB0C0}"/>
              </a:ext>
            </a:extLst>
          </p:cNvPr>
          <p:cNvSpPr/>
          <p:nvPr/>
        </p:nvSpPr>
        <p:spPr>
          <a:xfrm>
            <a:off x="1907108" y="6620948"/>
            <a:ext cx="1728470" cy="252095"/>
          </a:xfrm>
          <a:custGeom>
            <a:avLst/>
            <a:gdLst/>
            <a:ahLst/>
            <a:cxnLst/>
            <a:rect l="l" t="t" r="r" b="b"/>
            <a:pathLst>
              <a:path w="1728470" h="252095">
                <a:moveTo>
                  <a:pt x="1654403" y="0"/>
                </a:moveTo>
                <a:lnTo>
                  <a:pt x="73583" y="0"/>
                </a:lnTo>
                <a:lnTo>
                  <a:pt x="45010" y="5680"/>
                </a:lnTo>
                <a:lnTo>
                  <a:pt x="21613" y="21148"/>
                </a:lnTo>
                <a:lnTo>
                  <a:pt x="5805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805" y="207952"/>
                </a:lnTo>
                <a:lnTo>
                  <a:pt x="21613" y="230844"/>
                </a:lnTo>
                <a:lnTo>
                  <a:pt x="45010" y="246312"/>
                </a:lnTo>
                <a:lnTo>
                  <a:pt x="73583" y="251993"/>
                </a:lnTo>
                <a:lnTo>
                  <a:pt x="1654403" y="251993"/>
                </a:lnTo>
                <a:lnTo>
                  <a:pt x="1682978" y="246312"/>
                </a:lnTo>
                <a:lnTo>
                  <a:pt x="1706379" y="230844"/>
                </a:lnTo>
                <a:lnTo>
                  <a:pt x="1722192" y="207952"/>
                </a:lnTo>
                <a:lnTo>
                  <a:pt x="1728000" y="179997"/>
                </a:lnTo>
                <a:lnTo>
                  <a:pt x="1728000" y="71996"/>
                </a:lnTo>
                <a:lnTo>
                  <a:pt x="1722192" y="44041"/>
                </a:lnTo>
                <a:lnTo>
                  <a:pt x="1706379" y="21148"/>
                </a:lnTo>
                <a:lnTo>
                  <a:pt x="1682978" y="5680"/>
                </a:lnTo>
                <a:lnTo>
                  <a:pt x="16544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6D064E6C-0543-CE44-ADDF-FE718CF01313}"/>
              </a:ext>
            </a:extLst>
          </p:cNvPr>
          <p:cNvSpPr/>
          <p:nvPr/>
        </p:nvSpPr>
        <p:spPr>
          <a:xfrm>
            <a:off x="5543874" y="6620948"/>
            <a:ext cx="1247140" cy="252095"/>
          </a:xfrm>
          <a:custGeom>
            <a:avLst/>
            <a:gdLst/>
            <a:ahLst/>
            <a:cxnLst/>
            <a:rect l="l" t="t" r="r" b="b"/>
            <a:pathLst>
              <a:path w="1247140" h="252095">
                <a:moveTo>
                  <a:pt x="11751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75105" y="251993"/>
                </a:lnTo>
                <a:lnTo>
                  <a:pt x="1203060" y="246312"/>
                </a:lnTo>
                <a:lnTo>
                  <a:pt x="1225953" y="230844"/>
                </a:lnTo>
                <a:lnTo>
                  <a:pt x="1241421" y="207952"/>
                </a:lnTo>
                <a:lnTo>
                  <a:pt x="1247101" y="179997"/>
                </a:lnTo>
                <a:lnTo>
                  <a:pt x="1247101" y="71996"/>
                </a:lnTo>
                <a:lnTo>
                  <a:pt x="1241421" y="44041"/>
                </a:lnTo>
                <a:lnTo>
                  <a:pt x="1225953" y="21148"/>
                </a:lnTo>
                <a:lnTo>
                  <a:pt x="1203060" y="5680"/>
                </a:lnTo>
                <a:lnTo>
                  <a:pt x="11751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26555E1E-15DA-8B4C-B96D-DD38E0CAB13E}"/>
              </a:ext>
            </a:extLst>
          </p:cNvPr>
          <p:cNvSpPr txBox="1"/>
          <p:nvPr/>
        </p:nvSpPr>
        <p:spPr>
          <a:xfrm>
            <a:off x="5628990" y="6653474"/>
            <a:ext cx="1069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320E8773-A59C-FB46-93CB-F9E2D516D658}"/>
              </a:ext>
            </a:extLst>
          </p:cNvPr>
          <p:cNvSpPr/>
          <p:nvPr/>
        </p:nvSpPr>
        <p:spPr>
          <a:xfrm>
            <a:off x="3744177" y="6620948"/>
            <a:ext cx="1691005" cy="252095"/>
          </a:xfrm>
          <a:custGeom>
            <a:avLst/>
            <a:gdLst/>
            <a:ahLst/>
            <a:cxnLst/>
            <a:rect l="l" t="t" r="r" b="b"/>
            <a:pathLst>
              <a:path w="1691004" h="252095">
                <a:moveTo>
                  <a:pt x="1618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618640" y="251993"/>
                </a:lnTo>
                <a:lnTo>
                  <a:pt x="1646595" y="246312"/>
                </a:lnTo>
                <a:lnTo>
                  <a:pt x="1669488" y="230844"/>
                </a:lnTo>
                <a:lnTo>
                  <a:pt x="1684955" y="207952"/>
                </a:lnTo>
                <a:lnTo>
                  <a:pt x="1690636" y="179997"/>
                </a:lnTo>
                <a:lnTo>
                  <a:pt x="1690636" y="71996"/>
                </a:lnTo>
                <a:lnTo>
                  <a:pt x="1684955" y="44041"/>
                </a:lnTo>
                <a:lnTo>
                  <a:pt x="1669488" y="21148"/>
                </a:lnTo>
                <a:lnTo>
                  <a:pt x="1646595" y="5680"/>
                </a:lnTo>
                <a:lnTo>
                  <a:pt x="16186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AA76204D-092B-7D47-8051-3E4C05B577E6}"/>
              </a:ext>
            </a:extLst>
          </p:cNvPr>
          <p:cNvSpPr txBox="1"/>
          <p:nvPr/>
        </p:nvSpPr>
        <p:spPr>
          <a:xfrm>
            <a:off x="1975801" y="6241033"/>
            <a:ext cx="33153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1833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non-concurrence	Clause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confidentialité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0666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bject 2">
            <a:extLst>
              <a:ext uri="{FF2B5EF4-FFF2-40B4-BE49-F238E27FC236}">
                <a16:creationId xmlns:a16="http://schemas.microsoft.com/office/drawing/2014/main" id="{11B1783D-8401-3140-A762-C2CFAC0FF609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3">
            <a:extLst>
              <a:ext uri="{FF2B5EF4-FFF2-40B4-BE49-F238E27FC236}">
                <a16:creationId xmlns:a16="http://schemas.microsoft.com/office/drawing/2014/main" id="{2E058A74-91DD-7D41-9521-8E620FEDE1EE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4">
            <a:extLst>
              <a:ext uri="{FF2B5EF4-FFF2-40B4-BE49-F238E27FC236}">
                <a16:creationId xmlns:a16="http://schemas.microsoft.com/office/drawing/2014/main" id="{2895538F-A848-4345-BE75-BD77EBB1AD38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5">
            <a:extLst>
              <a:ext uri="{FF2B5EF4-FFF2-40B4-BE49-F238E27FC236}">
                <a16:creationId xmlns:a16="http://schemas.microsoft.com/office/drawing/2014/main" id="{82FAF4E7-96A1-E540-8C0F-CBBE234E72EB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6">
            <a:extLst>
              <a:ext uri="{FF2B5EF4-FFF2-40B4-BE49-F238E27FC236}">
                <a16:creationId xmlns:a16="http://schemas.microsoft.com/office/drawing/2014/main" id="{BD8753B6-A926-2F49-B3DC-77B88D1A97F3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7">
            <a:extLst>
              <a:ext uri="{FF2B5EF4-FFF2-40B4-BE49-F238E27FC236}">
                <a16:creationId xmlns:a16="http://schemas.microsoft.com/office/drawing/2014/main" id="{1016B4CC-4C7B-D447-8C4D-F1B8635AFFA1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8">
            <a:extLst>
              <a:ext uri="{FF2B5EF4-FFF2-40B4-BE49-F238E27FC236}">
                <a16:creationId xmlns:a16="http://schemas.microsoft.com/office/drawing/2014/main" id="{309DCAF5-7314-B040-A684-2C54E7694C0F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9">
            <a:extLst>
              <a:ext uri="{FF2B5EF4-FFF2-40B4-BE49-F238E27FC236}">
                <a16:creationId xmlns:a16="http://schemas.microsoft.com/office/drawing/2014/main" id="{36E0F7EA-D90A-EE41-BC0E-26BFD8950688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0">
            <a:extLst>
              <a:ext uri="{FF2B5EF4-FFF2-40B4-BE49-F238E27FC236}">
                <a16:creationId xmlns:a16="http://schemas.microsoft.com/office/drawing/2014/main" id="{430D0235-6099-634F-8647-690EEB07CEF8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1">
            <a:extLst>
              <a:ext uri="{FF2B5EF4-FFF2-40B4-BE49-F238E27FC236}">
                <a16:creationId xmlns:a16="http://schemas.microsoft.com/office/drawing/2014/main" id="{3AE4E01C-991D-9B4A-A9E8-70C31C9B2FFA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3">
            <a:extLst>
              <a:ext uri="{FF2B5EF4-FFF2-40B4-BE49-F238E27FC236}">
                <a16:creationId xmlns:a16="http://schemas.microsoft.com/office/drawing/2014/main" id="{633D274F-D553-184B-A8D2-9F2C5ABA5722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4">
            <a:extLst>
              <a:ext uri="{FF2B5EF4-FFF2-40B4-BE49-F238E27FC236}">
                <a16:creationId xmlns:a16="http://schemas.microsoft.com/office/drawing/2014/main" id="{19D65DC7-E93D-5C4F-9BD1-D93F2E82B827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3" name="object 15">
            <a:extLst>
              <a:ext uri="{FF2B5EF4-FFF2-40B4-BE49-F238E27FC236}">
                <a16:creationId xmlns:a16="http://schemas.microsoft.com/office/drawing/2014/main" id="{1C9E9E60-88D1-3549-AB42-1A8396DD71A2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6">
            <a:extLst>
              <a:ext uri="{FF2B5EF4-FFF2-40B4-BE49-F238E27FC236}">
                <a16:creationId xmlns:a16="http://schemas.microsoft.com/office/drawing/2014/main" id="{26FEE07C-4FB3-7049-8CB5-006840DAC36E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5" name="object 17">
            <a:extLst>
              <a:ext uri="{FF2B5EF4-FFF2-40B4-BE49-F238E27FC236}">
                <a16:creationId xmlns:a16="http://schemas.microsoft.com/office/drawing/2014/main" id="{F173CB54-D60F-7C46-AA0F-D102C6C6F31B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8">
            <a:extLst>
              <a:ext uri="{FF2B5EF4-FFF2-40B4-BE49-F238E27FC236}">
                <a16:creationId xmlns:a16="http://schemas.microsoft.com/office/drawing/2014/main" id="{83CF3133-DBD4-F644-97FF-65DB8D1603F0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7" name="object 19">
            <a:extLst>
              <a:ext uri="{FF2B5EF4-FFF2-40B4-BE49-F238E27FC236}">
                <a16:creationId xmlns:a16="http://schemas.microsoft.com/office/drawing/2014/main" id="{A39B1AB9-1302-014B-AC06-BE52C7779E67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20">
            <a:extLst>
              <a:ext uri="{FF2B5EF4-FFF2-40B4-BE49-F238E27FC236}">
                <a16:creationId xmlns:a16="http://schemas.microsoft.com/office/drawing/2014/main" id="{296703AE-6EF2-E04E-A38C-B5C489069AD5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9" name="object 21">
            <a:extLst>
              <a:ext uri="{FF2B5EF4-FFF2-40B4-BE49-F238E27FC236}">
                <a16:creationId xmlns:a16="http://schemas.microsoft.com/office/drawing/2014/main" id="{B6831BF7-2EAF-D849-AF4E-9E124118C8DF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22">
            <a:extLst>
              <a:ext uri="{FF2B5EF4-FFF2-40B4-BE49-F238E27FC236}">
                <a16:creationId xmlns:a16="http://schemas.microsoft.com/office/drawing/2014/main" id="{10F71E66-02CF-6943-A90B-F658FDE69ED5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6EBF0C54-BBF1-E745-A5EE-FBEF28749C7B}"/>
              </a:ext>
            </a:extLst>
          </p:cNvPr>
          <p:cNvSpPr/>
          <p:nvPr/>
        </p:nvSpPr>
        <p:spPr>
          <a:xfrm>
            <a:off x="1204045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8D1449E-88FE-2D4F-AF51-E2809DD76C59}"/>
              </a:ext>
            </a:extLst>
          </p:cNvPr>
          <p:cNvSpPr/>
          <p:nvPr/>
        </p:nvSpPr>
        <p:spPr>
          <a:xfrm>
            <a:off x="1141751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6301548-86B0-D044-9779-FF084EB458BA}"/>
              </a:ext>
            </a:extLst>
          </p:cNvPr>
          <p:cNvSpPr/>
          <p:nvPr/>
        </p:nvSpPr>
        <p:spPr>
          <a:xfrm>
            <a:off x="2771108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32E4A0DF-4CC3-354B-AC21-BD533AD5CD15}"/>
              </a:ext>
            </a:extLst>
          </p:cNvPr>
          <p:cNvSpPr/>
          <p:nvPr/>
        </p:nvSpPr>
        <p:spPr>
          <a:xfrm>
            <a:off x="2708814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55EB3CB6-25E2-3F4A-BF3A-11B0DA9FEB09}"/>
              </a:ext>
            </a:extLst>
          </p:cNvPr>
          <p:cNvSpPr/>
          <p:nvPr/>
        </p:nvSpPr>
        <p:spPr>
          <a:xfrm>
            <a:off x="4589491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260DACD5-1897-654D-B56E-ED5E97BABB6C}"/>
              </a:ext>
            </a:extLst>
          </p:cNvPr>
          <p:cNvSpPr/>
          <p:nvPr/>
        </p:nvSpPr>
        <p:spPr>
          <a:xfrm>
            <a:off x="4527198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F5794DF-AA2C-5B40-83AF-67808158124D}"/>
              </a:ext>
            </a:extLst>
          </p:cNvPr>
          <p:cNvSpPr/>
          <p:nvPr/>
        </p:nvSpPr>
        <p:spPr>
          <a:xfrm>
            <a:off x="6167426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B54A8E88-27AC-C74A-9994-798DDE9F9455}"/>
              </a:ext>
            </a:extLst>
          </p:cNvPr>
          <p:cNvSpPr/>
          <p:nvPr/>
        </p:nvSpPr>
        <p:spPr>
          <a:xfrm>
            <a:off x="6105132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21C9D9CE-C271-AD4E-84D9-ED8294A6C076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D6E9EA4D-A652-5C45-BFA6-02A69C3E99BA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4DA1A60C-B1A6-6443-A6DE-38AFFCE8FC36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25C8B887-5D66-1743-B69D-BCB52E07BCC5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4BA0F96D-36D6-CD4D-9BA5-9B354399F5A2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11B028FD-6D65-2D48-936B-2441DE53F28C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2CE2D194-163A-354B-BB8C-ACFA288C2641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18DB5B52-391C-C840-A092-594DC222EC16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124067CF-BF30-294A-AE6F-28445BD64C92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4A6AE9E0-C499-1C4F-AE9E-53C55BCA3E5D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9E144DA-342B-AA4D-98C3-BD7F9B464ADC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59A46B86-96D9-E144-BBB6-5314844935B2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811DF6AA-35E9-BD47-9E3F-8F2C39D042E9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EE3AA477-F3CB-C14F-ABFD-39F31B81E092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5970B9B6-338B-A14F-9BAA-A3D4189AAF0B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FCBD5D10-67CB-0C43-8FC4-1BC0D89535EF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D39401DA-A00D-F141-84D5-2C13BCF2EB2C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34D3542B-EAAF-8C44-B836-D542A3AE9D71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FA00C389-81DD-4D43-86D0-32B7CF5EE3CA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2F8170F6-B575-6948-9542-B9F63CB584AD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07C203A4-D64B-F147-8BF9-3DB490CC2364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8BAFA077-A1B5-0445-B499-28005F051E2A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6E33300F-47CC-6F42-87E3-6FAA234B088D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6F75D23B-DFB7-904A-A9F9-276F09DC3508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EE69A8B8-4446-E945-B32F-4BA9EB498D4D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A79F53F2-5F08-3F40-B547-85543BBCB211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B4C14CF3-C9CA-B84F-963D-E7198127097F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CF262E26-8295-704E-ACEE-051DD0386678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8D232113-C288-B14D-A656-1BC9971DA77C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1659BA37-DC1D-9043-87F3-42A7EC3A26F8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321806AF-6374-6345-8AB4-513153A5DEE3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332D1106-1709-A643-994D-5871FD6A0D48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D5A168B7-E7EC-8848-A770-A452C1EB3C9E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126AC68E-EDCD-6245-9399-E2EDE31012BF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D5C6BDBE-229C-744D-B8B5-EFF652450D18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FCF01302-10D6-B541-BD0A-B9DC6381687A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59031DA7-32F9-7248-98B9-9FC46F8D59DF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E5DA8440-E8CC-AD4F-9E56-62398226BB4A}"/>
              </a:ext>
            </a:extLst>
          </p:cNvPr>
          <p:cNvSpPr txBox="1"/>
          <p:nvPr/>
        </p:nvSpPr>
        <p:spPr>
          <a:xfrm>
            <a:off x="653300" y="7047754"/>
            <a:ext cx="30340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modification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relation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DBA4B956-4861-064F-9032-F676086FCF11}"/>
              </a:ext>
            </a:extLst>
          </p:cNvPr>
          <p:cNvSpPr/>
          <p:nvPr/>
        </p:nvSpPr>
        <p:spPr>
          <a:xfrm>
            <a:off x="360003" y="702024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F00DF37F-E050-0741-AEDC-05D717C80E2E}"/>
              </a:ext>
            </a:extLst>
          </p:cNvPr>
          <p:cNvSpPr txBox="1"/>
          <p:nvPr/>
        </p:nvSpPr>
        <p:spPr>
          <a:xfrm>
            <a:off x="422974" y="701734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F4EB6CD5-1C61-3B42-A345-6A30C3666D59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E176C665-628A-E646-85BD-DBB369BC8E40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8279EA15-C853-6B40-A63D-2CF4940FCCCF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4485C25E-5E9F-E642-BB0E-1D732C7EACD5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0E6A752E-06C5-684B-B7C9-09E44A1B66D1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F1D04BBE-1951-A941-8FD8-69DBEAD35609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00FC6E28-2B47-5A4E-996B-59DE13A6938B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A611F47A-6C08-5B40-BE5A-B12534C25E6E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45A72927-C79C-4747-B8FD-2C6F18669AFF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EA008F16-2C49-9D48-A681-AC4BCA31E254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9F628A1D-8A1F-2645-BD09-67C0729DB1C7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C0748FAA-043D-FA45-BC87-B2A72DFBB7FE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543A6985-6A5D-0D4B-8125-C8CCCCEDC15C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E71403D8-DF91-F24E-9716-0023EFBA9F9C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911E3A1C-415E-AB40-8B4B-CF8EF8E4E901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9648056C-4DD2-E444-9478-B8881D9397ED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52206DFE-960C-F740-95D6-82C29644C72D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069AB9E5-8C36-6347-AFB7-298C4D5CAA4D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950661CA-5095-3549-BBAE-76699972D3E4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AAE17FA3-60E4-7445-AA94-C7BC46E96651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603C6B61-BB96-DF4C-8135-CF8EBD4AAFE4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146A2782-95C7-0D4B-ADF9-A27EA529EE70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3DEDF450-BA60-6C48-8043-7691A70DABF0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8579B9FE-AE15-A047-8818-FF6C143C7245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6BF49D4F-A3BB-684D-8541-289063FBAF19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17CDA79D-2D2F-2045-9BD7-5CC346BAB66F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372CC9FB-EE73-084A-8305-F428BAA48F0C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910C7CD3-A57D-0D40-B9DC-16BA0830AAF7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E2A4B758-06DC-484F-8EC6-BE6DA80B0BEC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694D5AB6-037E-B34C-AF41-A7107E800330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69017234-95C8-A242-8E3F-EE3ADEAAB2AF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F8830C32-6526-E64A-A898-313C23A6FC75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BA33EEDA-492C-574A-BB66-B35741AAC5E1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5603C7B1-1F03-114A-A43F-2098DBFC8072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B9AB3AA0-3615-2446-A3CA-FAE526F53498}"/>
              </a:ext>
            </a:extLst>
          </p:cNvPr>
          <p:cNvSpPr/>
          <p:nvPr/>
        </p:nvSpPr>
        <p:spPr>
          <a:xfrm>
            <a:off x="610048" y="6620948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08671" y="0"/>
                </a:moveTo>
                <a:lnTo>
                  <a:pt x="79324" y="0"/>
                </a:lnTo>
                <a:lnTo>
                  <a:pt x="48525" y="5680"/>
                </a:lnTo>
                <a:lnTo>
                  <a:pt x="23302" y="21148"/>
                </a:lnTo>
                <a:lnTo>
                  <a:pt x="6259" y="44041"/>
                </a:lnTo>
                <a:lnTo>
                  <a:pt x="0" y="71996"/>
                </a:lnTo>
                <a:lnTo>
                  <a:pt x="0" y="179997"/>
                </a:lnTo>
                <a:lnTo>
                  <a:pt x="6259" y="207952"/>
                </a:lnTo>
                <a:lnTo>
                  <a:pt x="23302" y="230844"/>
                </a:lnTo>
                <a:lnTo>
                  <a:pt x="48525" y="246312"/>
                </a:lnTo>
                <a:lnTo>
                  <a:pt x="79324" y="251993"/>
                </a:lnTo>
                <a:lnTo>
                  <a:pt x="1108671" y="251993"/>
                </a:lnTo>
                <a:lnTo>
                  <a:pt x="1139470" y="246312"/>
                </a:lnTo>
                <a:lnTo>
                  <a:pt x="1164693" y="230844"/>
                </a:lnTo>
                <a:lnTo>
                  <a:pt x="1181736" y="207952"/>
                </a:lnTo>
                <a:lnTo>
                  <a:pt x="1187996" y="179997"/>
                </a:lnTo>
                <a:lnTo>
                  <a:pt x="1187996" y="71996"/>
                </a:lnTo>
                <a:lnTo>
                  <a:pt x="1181736" y="44041"/>
                </a:lnTo>
                <a:lnTo>
                  <a:pt x="1164693" y="21148"/>
                </a:lnTo>
                <a:lnTo>
                  <a:pt x="1139470" y="5680"/>
                </a:lnTo>
                <a:lnTo>
                  <a:pt x="11086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CD419E53-1099-584B-953B-052E35BF381E}"/>
              </a:ext>
            </a:extLst>
          </p:cNvPr>
          <p:cNvSpPr txBox="1"/>
          <p:nvPr/>
        </p:nvSpPr>
        <p:spPr>
          <a:xfrm>
            <a:off x="670384" y="6653474"/>
            <a:ext cx="1056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période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d’essai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A913BEB4-9200-9548-8FC4-0313AEE0AAA4}"/>
              </a:ext>
            </a:extLst>
          </p:cNvPr>
          <p:cNvSpPr/>
          <p:nvPr/>
        </p:nvSpPr>
        <p:spPr>
          <a:xfrm>
            <a:off x="1907108" y="6620948"/>
            <a:ext cx="1728470" cy="252095"/>
          </a:xfrm>
          <a:custGeom>
            <a:avLst/>
            <a:gdLst/>
            <a:ahLst/>
            <a:cxnLst/>
            <a:rect l="l" t="t" r="r" b="b"/>
            <a:pathLst>
              <a:path w="1728470" h="252095">
                <a:moveTo>
                  <a:pt x="1654403" y="0"/>
                </a:moveTo>
                <a:lnTo>
                  <a:pt x="73583" y="0"/>
                </a:lnTo>
                <a:lnTo>
                  <a:pt x="45010" y="5680"/>
                </a:lnTo>
                <a:lnTo>
                  <a:pt x="21613" y="21148"/>
                </a:lnTo>
                <a:lnTo>
                  <a:pt x="5805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805" y="207952"/>
                </a:lnTo>
                <a:lnTo>
                  <a:pt x="21613" y="230844"/>
                </a:lnTo>
                <a:lnTo>
                  <a:pt x="45010" y="246312"/>
                </a:lnTo>
                <a:lnTo>
                  <a:pt x="73583" y="251993"/>
                </a:lnTo>
                <a:lnTo>
                  <a:pt x="1654403" y="251993"/>
                </a:lnTo>
                <a:lnTo>
                  <a:pt x="1682978" y="246312"/>
                </a:lnTo>
                <a:lnTo>
                  <a:pt x="1706379" y="230844"/>
                </a:lnTo>
                <a:lnTo>
                  <a:pt x="1722192" y="207952"/>
                </a:lnTo>
                <a:lnTo>
                  <a:pt x="1728000" y="179997"/>
                </a:lnTo>
                <a:lnTo>
                  <a:pt x="1728000" y="71996"/>
                </a:lnTo>
                <a:lnTo>
                  <a:pt x="1722192" y="44041"/>
                </a:lnTo>
                <a:lnTo>
                  <a:pt x="1706379" y="21148"/>
                </a:lnTo>
                <a:lnTo>
                  <a:pt x="1682978" y="5680"/>
                </a:lnTo>
                <a:lnTo>
                  <a:pt x="16544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F07E7618-1E6A-CF4F-97FF-869229C32DA3}"/>
              </a:ext>
            </a:extLst>
          </p:cNvPr>
          <p:cNvSpPr/>
          <p:nvPr/>
        </p:nvSpPr>
        <p:spPr>
          <a:xfrm>
            <a:off x="5543874" y="6620948"/>
            <a:ext cx="1247140" cy="252095"/>
          </a:xfrm>
          <a:custGeom>
            <a:avLst/>
            <a:gdLst/>
            <a:ahLst/>
            <a:cxnLst/>
            <a:rect l="l" t="t" r="r" b="b"/>
            <a:pathLst>
              <a:path w="1247140" h="252095">
                <a:moveTo>
                  <a:pt x="11751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75105" y="251993"/>
                </a:lnTo>
                <a:lnTo>
                  <a:pt x="1203060" y="246312"/>
                </a:lnTo>
                <a:lnTo>
                  <a:pt x="1225953" y="230844"/>
                </a:lnTo>
                <a:lnTo>
                  <a:pt x="1241421" y="207952"/>
                </a:lnTo>
                <a:lnTo>
                  <a:pt x="1247101" y="179997"/>
                </a:lnTo>
                <a:lnTo>
                  <a:pt x="1247101" y="71996"/>
                </a:lnTo>
                <a:lnTo>
                  <a:pt x="1241421" y="44041"/>
                </a:lnTo>
                <a:lnTo>
                  <a:pt x="1225953" y="21148"/>
                </a:lnTo>
                <a:lnTo>
                  <a:pt x="1203060" y="5680"/>
                </a:lnTo>
                <a:lnTo>
                  <a:pt x="11751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DEFCCD6D-77D6-554E-B499-046609624156}"/>
              </a:ext>
            </a:extLst>
          </p:cNvPr>
          <p:cNvSpPr txBox="1"/>
          <p:nvPr/>
        </p:nvSpPr>
        <p:spPr>
          <a:xfrm>
            <a:off x="5628990" y="6653474"/>
            <a:ext cx="1069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1E3359BE-825C-924D-B35D-094958BCFACF}"/>
              </a:ext>
            </a:extLst>
          </p:cNvPr>
          <p:cNvSpPr/>
          <p:nvPr/>
        </p:nvSpPr>
        <p:spPr>
          <a:xfrm>
            <a:off x="3744177" y="6620948"/>
            <a:ext cx="1691005" cy="252095"/>
          </a:xfrm>
          <a:custGeom>
            <a:avLst/>
            <a:gdLst/>
            <a:ahLst/>
            <a:cxnLst/>
            <a:rect l="l" t="t" r="r" b="b"/>
            <a:pathLst>
              <a:path w="1691004" h="252095">
                <a:moveTo>
                  <a:pt x="1618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618640" y="251993"/>
                </a:lnTo>
                <a:lnTo>
                  <a:pt x="1646595" y="246312"/>
                </a:lnTo>
                <a:lnTo>
                  <a:pt x="1669488" y="230844"/>
                </a:lnTo>
                <a:lnTo>
                  <a:pt x="1684955" y="207952"/>
                </a:lnTo>
                <a:lnTo>
                  <a:pt x="1690636" y="179997"/>
                </a:lnTo>
                <a:lnTo>
                  <a:pt x="1690636" y="71996"/>
                </a:lnTo>
                <a:lnTo>
                  <a:pt x="1684955" y="44041"/>
                </a:lnTo>
                <a:lnTo>
                  <a:pt x="1669488" y="21148"/>
                </a:lnTo>
                <a:lnTo>
                  <a:pt x="1646595" y="5680"/>
                </a:lnTo>
                <a:lnTo>
                  <a:pt x="16186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A3CAD4B3-E177-E641-A27A-81F8E59B35FE}"/>
              </a:ext>
            </a:extLst>
          </p:cNvPr>
          <p:cNvSpPr txBox="1"/>
          <p:nvPr/>
        </p:nvSpPr>
        <p:spPr>
          <a:xfrm>
            <a:off x="1975801" y="6241033"/>
            <a:ext cx="33153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1833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non-concurrence	Clause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confidentialité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4738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object 2">
            <a:extLst>
              <a:ext uri="{FF2B5EF4-FFF2-40B4-BE49-F238E27FC236}">
                <a16:creationId xmlns:a16="http://schemas.microsoft.com/office/drawing/2014/main" id="{332D4238-6792-8A4B-AB59-B81444FC3A94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3">
            <a:extLst>
              <a:ext uri="{FF2B5EF4-FFF2-40B4-BE49-F238E27FC236}">
                <a16:creationId xmlns:a16="http://schemas.microsoft.com/office/drawing/2014/main" id="{E560700E-0DBB-A74D-9C5F-E1E6D81818F4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4">
            <a:extLst>
              <a:ext uri="{FF2B5EF4-FFF2-40B4-BE49-F238E27FC236}">
                <a16:creationId xmlns:a16="http://schemas.microsoft.com/office/drawing/2014/main" id="{BD049357-A94E-A044-8E57-DD69C5531305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5">
            <a:extLst>
              <a:ext uri="{FF2B5EF4-FFF2-40B4-BE49-F238E27FC236}">
                <a16:creationId xmlns:a16="http://schemas.microsoft.com/office/drawing/2014/main" id="{98541831-63AC-4944-AE79-0080ED79C240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6">
            <a:extLst>
              <a:ext uri="{FF2B5EF4-FFF2-40B4-BE49-F238E27FC236}">
                <a16:creationId xmlns:a16="http://schemas.microsoft.com/office/drawing/2014/main" id="{DBC84BD8-35E7-2B48-929B-A218EF43ADC8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7">
            <a:extLst>
              <a:ext uri="{FF2B5EF4-FFF2-40B4-BE49-F238E27FC236}">
                <a16:creationId xmlns:a16="http://schemas.microsoft.com/office/drawing/2014/main" id="{3E280805-C1EF-2046-8235-7B0235ADD071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8">
            <a:extLst>
              <a:ext uri="{FF2B5EF4-FFF2-40B4-BE49-F238E27FC236}">
                <a16:creationId xmlns:a16="http://schemas.microsoft.com/office/drawing/2014/main" id="{071397FC-9EC1-0F42-88A5-01B2C87ECC34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9">
            <a:extLst>
              <a:ext uri="{FF2B5EF4-FFF2-40B4-BE49-F238E27FC236}">
                <a16:creationId xmlns:a16="http://schemas.microsoft.com/office/drawing/2014/main" id="{BA125CDB-EA90-8E4B-A0BB-154B68EE0D50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0">
            <a:extLst>
              <a:ext uri="{FF2B5EF4-FFF2-40B4-BE49-F238E27FC236}">
                <a16:creationId xmlns:a16="http://schemas.microsoft.com/office/drawing/2014/main" id="{941257FD-4F61-7344-B32E-C080A89B9E39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1">
            <a:extLst>
              <a:ext uri="{FF2B5EF4-FFF2-40B4-BE49-F238E27FC236}">
                <a16:creationId xmlns:a16="http://schemas.microsoft.com/office/drawing/2014/main" id="{2E9A198B-208E-3948-B057-321CD5FCD951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3">
            <a:extLst>
              <a:ext uri="{FF2B5EF4-FFF2-40B4-BE49-F238E27FC236}">
                <a16:creationId xmlns:a16="http://schemas.microsoft.com/office/drawing/2014/main" id="{94502431-5323-B546-8EF7-090D961F5FFA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4">
            <a:extLst>
              <a:ext uri="{FF2B5EF4-FFF2-40B4-BE49-F238E27FC236}">
                <a16:creationId xmlns:a16="http://schemas.microsoft.com/office/drawing/2014/main" id="{62501139-15C9-C149-A5BD-3C3D4D154C13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5" name="object 15">
            <a:extLst>
              <a:ext uri="{FF2B5EF4-FFF2-40B4-BE49-F238E27FC236}">
                <a16:creationId xmlns:a16="http://schemas.microsoft.com/office/drawing/2014/main" id="{75BAC9A5-5D95-D441-9663-8D501354728D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6">
            <a:extLst>
              <a:ext uri="{FF2B5EF4-FFF2-40B4-BE49-F238E27FC236}">
                <a16:creationId xmlns:a16="http://schemas.microsoft.com/office/drawing/2014/main" id="{3078D7E9-D9E9-B04E-B4DE-708810AE3218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7" name="object 17">
            <a:extLst>
              <a:ext uri="{FF2B5EF4-FFF2-40B4-BE49-F238E27FC236}">
                <a16:creationId xmlns:a16="http://schemas.microsoft.com/office/drawing/2014/main" id="{FD75A333-4A34-BA44-8960-2B2A109E8B89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8">
            <a:extLst>
              <a:ext uri="{FF2B5EF4-FFF2-40B4-BE49-F238E27FC236}">
                <a16:creationId xmlns:a16="http://schemas.microsoft.com/office/drawing/2014/main" id="{97EA6D93-D910-784D-A13F-D8C976FF6655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9" name="object 19">
            <a:extLst>
              <a:ext uri="{FF2B5EF4-FFF2-40B4-BE49-F238E27FC236}">
                <a16:creationId xmlns:a16="http://schemas.microsoft.com/office/drawing/2014/main" id="{0B67798D-9BDE-F44C-8B79-F5BB9EC8B34D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20">
            <a:extLst>
              <a:ext uri="{FF2B5EF4-FFF2-40B4-BE49-F238E27FC236}">
                <a16:creationId xmlns:a16="http://schemas.microsoft.com/office/drawing/2014/main" id="{28A97A4A-ED08-DF47-AEEE-36062DCFE4E9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31" name="object 21">
            <a:extLst>
              <a:ext uri="{FF2B5EF4-FFF2-40B4-BE49-F238E27FC236}">
                <a16:creationId xmlns:a16="http://schemas.microsoft.com/office/drawing/2014/main" id="{F7643CD6-226A-3D4D-B36C-8DED08E53707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22">
            <a:extLst>
              <a:ext uri="{FF2B5EF4-FFF2-40B4-BE49-F238E27FC236}">
                <a16:creationId xmlns:a16="http://schemas.microsoft.com/office/drawing/2014/main" id="{29736D60-BAD6-DE46-860C-983D550AEC87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568D5E0F-906A-F34F-8631-136A9B213DD4}"/>
              </a:ext>
            </a:extLst>
          </p:cNvPr>
          <p:cNvSpPr/>
          <p:nvPr/>
        </p:nvSpPr>
        <p:spPr>
          <a:xfrm>
            <a:off x="1204045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0647BD3-E4C1-D541-927D-7E4B8132E6D6}"/>
              </a:ext>
            </a:extLst>
          </p:cNvPr>
          <p:cNvSpPr/>
          <p:nvPr/>
        </p:nvSpPr>
        <p:spPr>
          <a:xfrm>
            <a:off x="1141751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7A8AD2B-F59D-7042-84F5-9CCE052C33E4}"/>
              </a:ext>
            </a:extLst>
          </p:cNvPr>
          <p:cNvSpPr/>
          <p:nvPr/>
        </p:nvSpPr>
        <p:spPr>
          <a:xfrm>
            <a:off x="2771108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FFD89DB9-8F42-8B4C-8999-4D88BFBE4281}"/>
              </a:ext>
            </a:extLst>
          </p:cNvPr>
          <p:cNvSpPr/>
          <p:nvPr/>
        </p:nvSpPr>
        <p:spPr>
          <a:xfrm>
            <a:off x="2708814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0D33193A-108F-254C-801D-491482D9BD87}"/>
              </a:ext>
            </a:extLst>
          </p:cNvPr>
          <p:cNvSpPr/>
          <p:nvPr/>
        </p:nvSpPr>
        <p:spPr>
          <a:xfrm>
            <a:off x="4589491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C1336A2B-CD35-E243-B168-95E728C90EA0}"/>
              </a:ext>
            </a:extLst>
          </p:cNvPr>
          <p:cNvSpPr/>
          <p:nvPr/>
        </p:nvSpPr>
        <p:spPr>
          <a:xfrm>
            <a:off x="4527198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716AECAE-C7D5-E343-B44E-38EE4D0F8A1C}"/>
              </a:ext>
            </a:extLst>
          </p:cNvPr>
          <p:cNvSpPr/>
          <p:nvPr/>
        </p:nvSpPr>
        <p:spPr>
          <a:xfrm>
            <a:off x="6167426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98C50B30-0250-F942-BF50-66F7518D896F}"/>
              </a:ext>
            </a:extLst>
          </p:cNvPr>
          <p:cNvSpPr/>
          <p:nvPr/>
        </p:nvSpPr>
        <p:spPr>
          <a:xfrm>
            <a:off x="6105132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48A8AD08-31B8-EE4F-963E-ADF9FA078319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9E6CEA63-699C-6040-8C58-52FB85DAE97B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E5341D90-242E-A143-A726-2CAE93EB5690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9C037F3A-43DF-3042-BA54-3641C8B8D12B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2A461973-D8B7-BA40-8924-5A2BDE90B658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8C64AAF5-7B96-EE4E-A02E-2E7B8CB474C3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C413553C-ACFC-6B4D-A8BD-0625377A001D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3FFF0208-82FE-BF4E-8068-2DB39D8925EF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A5E0E74E-2ADF-914F-8B14-C970308F71CA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E5B0A58-2A6A-2A46-81B9-E59584F8D582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4C9F6045-3D9E-9D43-A500-94A351886DD5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47460752-6174-7542-A286-AC77B6A4944F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7691ECCE-FB0A-E74A-8820-ADC97CE61498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A045019F-986E-E149-98FE-8DCD76612514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90D79189-6AB8-F147-8697-C0AC60EB1683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4351C1CE-0A1E-BD4D-8392-F6707D8C465A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9E6316F2-6AE6-4F42-A208-4A00E95FC158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E018CE50-3FF0-7E45-8E4E-E48E80EC322D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3CF93CB1-45B0-F941-860E-4159966ECAE9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FFADA59A-E1F3-4E40-82AE-C0C64AC179A9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9204CCEE-497F-0447-8F7B-A5ABA01D94F6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12B24AF1-0FA9-734F-8F48-F9345DB0CE53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419BF8C8-C599-8141-8F17-F57B2D43A28D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1965A400-3B55-4647-A4D8-E5B8267A4F44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51242EDE-1E4C-574E-8B35-1FD8CF00E4CF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C1C743D1-71D4-2A43-B2E9-F305DBFEEAD2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E3461064-E6F1-F146-BA13-D9E31F3044D9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ABB2CB1C-5D54-5446-9120-73C7A024CB74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D6D104B2-D8BA-DA44-9534-444A363FA58F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BA910885-C4A0-3D4D-BB92-0E4D18CD2AF8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B9971CAD-F5D6-E045-AF79-83A0615FF77C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A857858D-AD57-9946-96E5-9144DD56C56E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948FF4AC-CB89-2446-9FEC-89D86F694549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825A12C4-CC2D-6946-91DC-6E205B4D8040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B49D1C5B-F6F0-464B-9E72-1793D3EE3C16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8F6BC91C-582E-914D-8A55-7AFEC18FC362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F79A220A-843B-9F42-8CB8-D0787215B6D6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E4120B94-AFD8-424E-A4B6-306D0735412F}"/>
              </a:ext>
            </a:extLst>
          </p:cNvPr>
          <p:cNvSpPr txBox="1"/>
          <p:nvPr/>
        </p:nvSpPr>
        <p:spPr>
          <a:xfrm>
            <a:off x="653300" y="7047754"/>
            <a:ext cx="30340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modification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relation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771C5420-10FA-B745-8C21-F480CD66FD7F}"/>
              </a:ext>
            </a:extLst>
          </p:cNvPr>
          <p:cNvSpPr/>
          <p:nvPr/>
        </p:nvSpPr>
        <p:spPr>
          <a:xfrm>
            <a:off x="360003" y="702024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4A40F536-E6FA-D84D-BD41-7E65B01A4185}"/>
              </a:ext>
            </a:extLst>
          </p:cNvPr>
          <p:cNvSpPr txBox="1"/>
          <p:nvPr/>
        </p:nvSpPr>
        <p:spPr>
          <a:xfrm>
            <a:off x="422974" y="701734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57EF8DD8-B397-0C4C-B452-5FD0CA965FCF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5BED3C0A-63B3-294D-85F8-1D85B2190E7E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CBDC2E7C-CE06-784D-9C8F-81862C2F6ED2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4440ED9D-4743-AA43-A4B0-101B3E3DB5CF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58B2F0AD-6728-7246-9FBD-01DF532345CA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6666DD1A-50D0-A842-A493-8ACC142E00E6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4456C8FB-50BD-2A49-873D-A855CCAAF06A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64EA70A8-B3E5-E344-915E-90746F3ECA7C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B2EE7987-6CBC-D445-9270-767B526B590A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638E912A-78F8-6446-8C69-2A2ACDFB43A9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311BD24C-70FE-6F44-A712-23E0BFCB8322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BF9FA958-36B3-B64F-877F-2E73064B20B1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D76B2501-1E13-4545-A6C9-5E986B4278DF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768E1774-7FB3-734A-88AF-EA35571C7DEF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C3D7E2FE-AF44-C847-931F-075C16AD38DC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E4CD46A9-D3D6-674A-9E2C-7678B7AEAE9C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31C2CE82-4B4F-DC43-BDC5-8EB9C1B7EA3C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D2A46190-B0F9-E54C-A1CB-AE5399310D1A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C7BB3E17-B0D3-E941-8BB7-6BF2023082C8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430C30AD-44E8-D64C-926A-EFC162840C8F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015CBF28-7A0D-F446-823C-F6DBE238349D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97D94772-256B-704D-B9C3-D331E43695F9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3F37C093-660D-264E-B0FC-FD15F986D2C3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8908A56D-938B-A642-996E-4F0659E57860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F637F079-9F52-744E-8770-51176FDC38A3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22607C96-411A-024D-B4E7-049572399201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12D08942-1D9B-A340-9513-4F3D8DBBC8A1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5A07CC49-C270-004B-9745-4B6836555FFB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CBEEC91F-FD03-DB4F-83BE-2E0222709299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C7EFF2B6-1613-5E49-B960-5ABA40718A8B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D88C8148-6271-F041-9D44-B4DF1AA2CDAB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2AAF7023-9569-3C49-AD8D-AC0EFB2AA0DE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A51808B4-0E8E-4845-9ADF-A5E7D9CE8E81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DE4B40CE-C268-FC4D-91E4-7FBD84392252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215B5FB6-0965-B143-9B0F-A8ED3115CAD9}"/>
              </a:ext>
            </a:extLst>
          </p:cNvPr>
          <p:cNvSpPr/>
          <p:nvPr/>
        </p:nvSpPr>
        <p:spPr>
          <a:xfrm>
            <a:off x="610048" y="6620948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08671" y="0"/>
                </a:moveTo>
                <a:lnTo>
                  <a:pt x="79324" y="0"/>
                </a:lnTo>
                <a:lnTo>
                  <a:pt x="48525" y="5680"/>
                </a:lnTo>
                <a:lnTo>
                  <a:pt x="23302" y="21148"/>
                </a:lnTo>
                <a:lnTo>
                  <a:pt x="6259" y="44041"/>
                </a:lnTo>
                <a:lnTo>
                  <a:pt x="0" y="71996"/>
                </a:lnTo>
                <a:lnTo>
                  <a:pt x="0" y="179997"/>
                </a:lnTo>
                <a:lnTo>
                  <a:pt x="6259" y="207952"/>
                </a:lnTo>
                <a:lnTo>
                  <a:pt x="23302" y="230844"/>
                </a:lnTo>
                <a:lnTo>
                  <a:pt x="48525" y="246312"/>
                </a:lnTo>
                <a:lnTo>
                  <a:pt x="79324" y="251993"/>
                </a:lnTo>
                <a:lnTo>
                  <a:pt x="1108671" y="251993"/>
                </a:lnTo>
                <a:lnTo>
                  <a:pt x="1139470" y="246312"/>
                </a:lnTo>
                <a:lnTo>
                  <a:pt x="1164693" y="230844"/>
                </a:lnTo>
                <a:lnTo>
                  <a:pt x="1181736" y="207952"/>
                </a:lnTo>
                <a:lnTo>
                  <a:pt x="1187996" y="179997"/>
                </a:lnTo>
                <a:lnTo>
                  <a:pt x="1187996" y="71996"/>
                </a:lnTo>
                <a:lnTo>
                  <a:pt x="1181736" y="44041"/>
                </a:lnTo>
                <a:lnTo>
                  <a:pt x="1164693" y="21148"/>
                </a:lnTo>
                <a:lnTo>
                  <a:pt x="1139470" y="5680"/>
                </a:lnTo>
                <a:lnTo>
                  <a:pt x="11086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9A646867-0D06-A149-9499-4500FBE54AF0}"/>
              </a:ext>
            </a:extLst>
          </p:cNvPr>
          <p:cNvSpPr txBox="1"/>
          <p:nvPr/>
        </p:nvSpPr>
        <p:spPr>
          <a:xfrm>
            <a:off x="670384" y="6653474"/>
            <a:ext cx="1056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période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d’essai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313B131E-7CC1-FD4C-A6DE-A3AE928A1EF4}"/>
              </a:ext>
            </a:extLst>
          </p:cNvPr>
          <p:cNvSpPr/>
          <p:nvPr/>
        </p:nvSpPr>
        <p:spPr>
          <a:xfrm>
            <a:off x="1907108" y="6620948"/>
            <a:ext cx="1728470" cy="252095"/>
          </a:xfrm>
          <a:custGeom>
            <a:avLst/>
            <a:gdLst/>
            <a:ahLst/>
            <a:cxnLst/>
            <a:rect l="l" t="t" r="r" b="b"/>
            <a:pathLst>
              <a:path w="1728470" h="252095">
                <a:moveTo>
                  <a:pt x="1654403" y="0"/>
                </a:moveTo>
                <a:lnTo>
                  <a:pt x="73583" y="0"/>
                </a:lnTo>
                <a:lnTo>
                  <a:pt x="45010" y="5680"/>
                </a:lnTo>
                <a:lnTo>
                  <a:pt x="21613" y="21148"/>
                </a:lnTo>
                <a:lnTo>
                  <a:pt x="5805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805" y="207952"/>
                </a:lnTo>
                <a:lnTo>
                  <a:pt x="21613" y="230844"/>
                </a:lnTo>
                <a:lnTo>
                  <a:pt x="45010" y="246312"/>
                </a:lnTo>
                <a:lnTo>
                  <a:pt x="73583" y="251993"/>
                </a:lnTo>
                <a:lnTo>
                  <a:pt x="1654403" y="251993"/>
                </a:lnTo>
                <a:lnTo>
                  <a:pt x="1682978" y="246312"/>
                </a:lnTo>
                <a:lnTo>
                  <a:pt x="1706379" y="230844"/>
                </a:lnTo>
                <a:lnTo>
                  <a:pt x="1722192" y="207952"/>
                </a:lnTo>
                <a:lnTo>
                  <a:pt x="1728000" y="179997"/>
                </a:lnTo>
                <a:lnTo>
                  <a:pt x="1728000" y="71996"/>
                </a:lnTo>
                <a:lnTo>
                  <a:pt x="1722192" y="44041"/>
                </a:lnTo>
                <a:lnTo>
                  <a:pt x="1706379" y="21148"/>
                </a:lnTo>
                <a:lnTo>
                  <a:pt x="1682978" y="5680"/>
                </a:lnTo>
                <a:lnTo>
                  <a:pt x="16544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6BF2695A-44E0-4C40-A3D4-AAF0794087F9}"/>
              </a:ext>
            </a:extLst>
          </p:cNvPr>
          <p:cNvSpPr/>
          <p:nvPr/>
        </p:nvSpPr>
        <p:spPr>
          <a:xfrm>
            <a:off x="5543874" y="6620948"/>
            <a:ext cx="1247140" cy="252095"/>
          </a:xfrm>
          <a:custGeom>
            <a:avLst/>
            <a:gdLst/>
            <a:ahLst/>
            <a:cxnLst/>
            <a:rect l="l" t="t" r="r" b="b"/>
            <a:pathLst>
              <a:path w="1247140" h="252095">
                <a:moveTo>
                  <a:pt x="11751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75105" y="251993"/>
                </a:lnTo>
                <a:lnTo>
                  <a:pt x="1203060" y="246312"/>
                </a:lnTo>
                <a:lnTo>
                  <a:pt x="1225953" y="230844"/>
                </a:lnTo>
                <a:lnTo>
                  <a:pt x="1241421" y="207952"/>
                </a:lnTo>
                <a:lnTo>
                  <a:pt x="1247101" y="179997"/>
                </a:lnTo>
                <a:lnTo>
                  <a:pt x="1247101" y="71996"/>
                </a:lnTo>
                <a:lnTo>
                  <a:pt x="1241421" y="44041"/>
                </a:lnTo>
                <a:lnTo>
                  <a:pt x="1225953" y="21148"/>
                </a:lnTo>
                <a:lnTo>
                  <a:pt x="1203060" y="5680"/>
                </a:lnTo>
                <a:lnTo>
                  <a:pt x="11751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D04EDDE9-F276-4149-8706-DB9746240CF0}"/>
              </a:ext>
            </a:extLst>
          </p:cNvPr>
          <p:cNvSpPr txBox="1"/>
          <p:nvPr/>
        </p:nvSpPr>
        <p:spPr>
          <a:xfrm>
            <a:off x="5628990" y="6653474"/>
            <a:ext cx="1069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D728DC11-AC71-054F-8E8D-FF8A18A00145}"/>
              </a:ext>
            </a:extLst>
          </p:cNvPr>
          <p:cNvSpPr/>
          <p:nvPr/>
        </p:nvSpPr>
        <p:spPr>
          <a:xfrm>
            <a:off x="3744177" y="6620948"/>
            <a:ext cx="1691005" cy="252095"/>
          </a:xfrm>
          <a:custGeom>
            <a:avLst/>
            <a:gdLst/>
            <a:ahLst/>
            <a:cxnLst/>
            <a:rect l="l" t="t" r="r" b="b"/>
            <a:pathLst>
              <a:path w="1691004" h="252095">
                <a:moveTo>
                  <a:pt x="1618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618640" y="251993"/>
                </a:lnTo>
                <a:lnTo>
                  <a:pt x="1646595" y="246312"/>
                </a:lnTo>
                <a:lnTo>
                  <a:pt x="1669488" y="230844"/>
                </a:lnTo>
                <a:lnTo>
                  <a:pt x="1684955" y="207952"/>
                </a:lnTo>
                <a:lnTo>
                  <a:pt x="1690636" y="179997"/>
                </a:lnTo>
                <a:lnTo>
                  <a:pt x="1690636" y="71996"/>
                </a:lnTo>
                <a:lnTo>
                  <a:pt x="1684955" y="44041"/>
                </a:lnTo>
                <a:lnTo>
                  <a:pt x="1669488" y="21148"/>
                </a:lnTo>
                <a:lnTo>
                  <a:pt x="1646595" y="5680"/>
                </a:lnTo>
                <a:lnTo>
                  <a:pt x="16186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154A7A12-A024-D748-987D-F15EB7E0DEAC}"/>
              </a:ext>
            </a:extLst>
          </p:cNvPr>
          <p:cNvSpPr txBox="1"/>
          <p:nvPr/>
        </p:nvSpPr>
        <p:spPr>
          <a:xfrm>
            <a:off x="1975801" y="6241033"/>
            <a:ext cx="33153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1833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non-concurrence	Clause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confidentialité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35FC14DB-5165-F345-9956-69470B4846B3}"/>
              </a:ext>
            </a:extLst>
          </p:cNvPr>
          <p:cNvSpPr/>
          <p:nvPr/>
        </p:nvSpPr>
        <p:spPr>
          <a:xfrm>
            <a:off x="607814" y="7401858"/>
            <a:ext cx="5804535" cy="269875"/>
          </a:xfrm>
          <a:custGeom>
            <a:avLst/>
            <a:gdLst/>
            <a:ahLst/>
            <a:cxnLst/>
            <a:rect l="l" t="t" r="r" b="b"/>
            <a:pathLst>
              <a:path w="5804535" h="269875">
                <a:moveTo>
                  <a:pt x="57323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1"/>
                </a:lnTo>
                <a:lnTo>
                  <a:pt x="21148" y="248124"/>
                </a:lnTo>
                <a:lnTo>
                  <a:pt x="44041" y="263595"/>
                </a:lnTo>
                <a:lnTo>
                  <a:pt x="71996" y="269278"/>
                </a:lnTo>
                <a:lnTo>
                  <a:pt x="5732360" y="269278"/>
                </a:lnTo>
                <a:lnTo>
                  <a:pt x="5760317" y="263595"/>
                </a:lnTo>
                <a:lnTo>
                  <a:pt x="5783214" y="248124"/>
                </a:lnTo>
                <a:lnTo>
                  <a:pt x="5798687" y="225231"/>
                </a:lnTo>
                <a:lnTo>
                  <a:pt x="5804369" y="197281"/>
                </a:lnTo>
                <a:lnTo>
                  <a:pt x="5804369" y="71996"/>
                </a:lnTo>
                <a:lnTo>
                  <a:pt x="5798687" y="44041"/>
                </a:lnTo>
                <a:lnTo>
                  <a:pt x="5783214" y="21148"/>
                </a:lnTo>
                <a:lnTo>
                  <a:pt x="5760317" y="5680"/>
                </a:lnTo>
                <a:lnTo>
                  <a:pt x="573236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F7F60648-BC24-FE40-A839-3DCDC0EA4035}"/>
              </a:ext>
            </a:extLst>
          </p:cNvPr>
          <p:cNvSpPr txBox="1"/>
          <p:nvPr/>
        </p:nvSpPr>
        <p:spPr>
          <a:xfrm>
            <a:off x="1924819" y="7430912"/>
            <a:ext cx="316547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modification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rapport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d’emploi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8402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object 2">
            <a:extLst>
              <a:ext uri="{FF2B5EF4-FFF2-40B4-BE49-F238E27FC236}">
                <a16:creationId xmlns:a16="http://schemas.microsoft.com/office/drawing/2014/main" id="{CFD4D05F-69F6-F147-86AF-7D0E6BBA630C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3">
            <a:extLst>
              <a:ext uri="{FF2B5EF4-FFF2-40B4-BE49-F238E27FC236}">
                <a16:creationId xmlns:a16="http://schemas.microsoft.com/office/drawing/2014/main" id="{6540EBCA-AB4D-984E-8F40-D17C47DC77A6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4">
            <a:extLst>
              <a:ext uri="{FF2B5EF4-FFF2-40B4-BE49-F238E27FC236}">
                <a16:creationId xmlns:a16="http://schemas.microsoft.com/office/drawing/2014/main" id="{4A14F02D-8917-EF49-BF74-45845C255F93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5">
            <a:extLst>
              <a:ext uri="{FF2B5EF4-FFF2-40B4-BE49-F238E27FC236}">
                <a16:creationId xmlns:a16="http://schemas.microsoft.com/office/drawing/2014/main" id="{55252B33-7B1F-774B-9E2D-D7B6E0D5FCA3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6">
            <a:extLst>
              <a:ext uri="{FF2B5EF4-FFF2-40B4-BE49-F238E27FC236}">
                <a16:creationId xmlns:a16="http://schemas.microsoft.com/office/drawing/2014/main" id="{5AF5AC37-772A-0343-AA00-920AFADBC8D8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7">
            <a:extLst>
              <a:ext uri="{FF2B5EF4-FFF2-40B4-BE49-F238E27FC236}">
                <a16:creationId xmlns:a16="http://schemas.microsoft.com/office/drawing/2014/main" id="{01A39ADB-8F3B-284D-A7CE-37B8ECAB9F74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8">
            <a:extLst>
              <a:ext uri="{FF2B5EF4-FFF2-40B4-BE49-F238E27FC236}">
                <a16:creationId xmlns:a16="http://schemas.microsoft.com/office/drawing/2014/main" id="{8194CEDD-BFE4-9E4E-ACC5-ACB07643974E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9">
            <a:extLst>
              <a:ext uri="{FF2B5EF4-FFF2-40B4-BE49-F238E27FC236}">
                <a16:creationId xmlns:a16="http://schemas.microsoft.com/office/drawing/2014/main" id="{D7A263D0-34F1-7843-BE95-1AC3B26490AC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0">
            <a:extLst>
              <a:ext uri="{FF2B5EF4-FFF2-40B4-BE49-F238E27FC236}">
                <a16:creationId xmlns:a16="http://schemas.microsoft.com/office/drawing/2014/main" id="{AAA7E872-C460-C644-A715-EA0B26A71E89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1">
            <a:extLst>
              <a:ext uri="{FF2B5EF4-FFF2-40B4-BE49-F238E27FC236}">
                <a16:creationId xmlns:a16="http://schemas.microsoft.com/office/drawing/2014/main" id="{3496355B-3487-B345-83C9-D0B995197B91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">
            <a:extLst>
              <a:ext uri="{FF2B5EF4-FFF2-40B4-BE49-F238E27FC236}">
                <a16:creationId xmlns:a16="http://schemas.microsoft.com/office/drawing/2014/main" id="{E5BE05E2-4F8A-8744-A194-A17FDE094D31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4">
            <a:extLst>
              <a:ext uri="{FF2B5EF4-FFF2-40B4-BE49-F238E27FC236}">
                <a16:creationId xmlns:a16="http://schemas.microsoft.com/office/drawing/2014/main" id="{AF1789A2-F3BF-9444-8CFB-BBC4008A5C78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32" name="object 15">
            <a:extLst>
              <a:ext uri="{FF2B5EF4-FFF2-40B4-BE49-F238E27FC236}">
                <a16:creationId xmlns:a16="http://schemas.microsoft.com/office/drawing/2014/main" id="{65B9EE94-50EC-804B-938B-C2653999C8AC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6">
            <a:extLst>
              <a:ext uri="{FF2B5EF4-FFF2-40B4-BE49-F238E27FC236}">
                <a16:creationId xmlns:a16="http://schemas.microsoft.com/office/drawing/2014/main" id="{FD57E915-9294-E34C-9EA3-33DF627D1503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34" name="object 17">
            <a:extLst>
              <a:ext uri="{FF2B5EF4-FFF2-40B4-BE49-F238E27FC236}">
                <a16:creationId xmlns:a16="http://schemas.microsoft.com/office/drawing/2014/main" id="{1DFCA5CC-8DAF-6246-BEF7-F407FEC92A02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8">
            <a:extLst>
              <a:ext uri="{FF2B5EF4-FFF2-40B4-BE49-F238E27FC236}">
                <a16:creationId xmlns:a16="http://schemas.microsoft.com/office/drawing/2014/main" id="{5DA72ED9-2610-6740-B5EF-DC14F70AA3D6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36" name="object 19">
            <a:extLst>
              <a:ext uri="{FF2B5EF4-FFF2-40B4-BE49-F238E27FC236}">
                <a16:creationId xmlns:a16="http://schemas.microsoft.com/office/drawing/2014/main" id="{ABB8B477-CDC6-C242-846D-CE6EB3073264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20">
            <a:extLst>
              <a:ext uri="{FF2B5EF4-FFF2-40B4-BE49-F238E27FC236}">
                <a16:creationId xmlns:a16="http://schemas.microsoft.com/office/drawing/2014/main" id="{D6B6E54A-A739-E64D-82F7-A553F0A38A10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38" name="object 21">
            <a:extLst>
              <a:ext uri="{FF2B5EF4-FFF2-40B4-BE49-F238E27FC236}">
                <a16:creationId xmlns:a16="http://schemas.microsoft.com/office/drawing/2014/main" id="{0C3EBFF5-EB53-9447-879B-0E8C450D272A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22">
            <a:extLst>
              <a:ext uri="{FF2B5EF4-FFF2-40B4-BE49-F238E27FC236}">
                <a16:creationId xmlns:a16="http://schemas.microsoft.com/office/drawing/2014/main" id="{E3762627-B3B0-7C4B-9A4B-A428787E40BB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69D19F5-ADED-3643-A461-4E906DF67825}"/>
              </a:ext>
            </a:extLst>
          </p:cNvPr>
          <p:cNvSpPr/>
          <p:nvPr/>
        </p:nvSpPr>
        <p:spPr>
          <a:xfrm>
            <a:off x="1883157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D5F732D-826D-FE40-BC21-713F42E15360}"/>
              </a:ext>
            </a:extLst>
          </p:cNvPr>
          <p:cNvSpPr/>
          <p:nvPr/>
        </p:nvSpPr>
        <p:spPr>
          <a:xfrm>
            <a:off x="1820863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B8EA0E5-E700-9E48-848D-C362E011DED5}"/>
              </a:ext>
            </a:extLst>
          </p:cNvPr>
          <p:cNvSpPr/>
          <p:nvPr/>
        </p:nvSpPr>
        <p:spPr>
          <a:xfrm>
            <a:off x="1883157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AEE864A3-159D-E840-A181-4688173AF3FA}"/>
              </a:ext>
            </a:extLst>
          </p:cNvPr>
          <p:cNvSpPr/>
          <p:nvPr/>
        </p:nvSpPr>
        <p:spPr>
          <a:xfrm>
            <a:off x="1820863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38D5657C-F8DB-0A49-93E3-C072D80C22E8}"/>
              </a:ext>
            </a:extLst>
          </p:cNvPr>
          <p:cNvSpPr/>
          <p:nvPr/>
        </p:nvSpPr>
        <p:spPr>
          <a:xfrm>
            <a:off x="1204045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76F1F661-A807-D440-8398-6F85CFE9D60F}"/>
              </a:ext>
            </a:extLst>
          </p:cNvPr>
          <p:cNvSpPr/>
          <p:nvPr/>
        </p:nvSpPr>
        <p:spPr>
          <a:xfrm>
            <a:off x="1141751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6A133A9B-046E-2E4B-8EE7-5723E78C29FC}"/>
              </a:ext>
            </a:extLst>
          </p:cNvPr>
          <p:cNvSpPr/>
          <p:nvPr/>
        </p:nvSpPr>
        <p:spPr>
          <a:xfrm>
            <a:off x="2771108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49263A2A-ADD2-0C4A-8E33-56B2C24260A8}"/>
              </a:ext>
            </a:extLst>
          </p:cNvPr>
          <p:cNvSpPr/>
          <p:nvPr/>
        </p:nvSpPr>
        <p:spPr>
          <a:xfrm>
            <a:off x="2708814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2256003B-1FAF-0143-9C8C-76476828E059}"/>
              </a:ext>
            </a:extLst>
          </p:cNvPr>
          <p:cNvSpPr/>
          <p:nvPr/>
        </p:nvSpPr>
        <p:spPr>
          <a:xfrm>
            <a:off x="4589491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5DF9C863-4154-D347-86B6-6F5C6386E593}"/>
              </a:ext>
            </a:extLst>
          </p:cNvPr>
          <p:cNvSpPr/>
          <p:nvPr/>
        </p:nvSpPr>
        <p:spPr>
          <a:xfrm>
            <a:off x="4527198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5D8F7A06-75D0-454E-910F-C6CC0AC8EE4B}"/>
              </a:ext>
            </a:extLst>
          </p:cNvPr>
          <p:cNvSpPr/>
          <p:nvPr/>
        </p:nvSpPr>
        <p:spPr>
          <a:xfrm>
            <a:off x="6167426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24E8BCBB-348C-894F-993B-BB001DF4A6EC}"/>
              </a:ext>
            </a:extLst>
          </p:cNvPr>
          <p:cNvSpPr/>
          <p:nvPr/>
        </p:nvSpPr>
        <p:spPr>
          <a:xfrm>
            <a:off x="6105132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916C992E-2745-084C-B03B-B9EE426B413E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550F6156-59E1-D24F-B682-E9E4D26BB461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9CDCB043-323C-734C-BDE5-A545F7C86075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5DA73854-0536-964A-91F6-3B01A7D45683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30AE0C68-8736-4241-A328-55FB65BCF8E3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1A4AAEE-515A-8E4E-BB76-1DF9E99662DA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9495C0CB-1056-EB47-9CF5-534F0205FA1D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1AF76F78-BE1F-0F4D-9A81-78DF5CA47611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39772A21-C771-3A4C-8AEC-C9EA664A8340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94D5C351-63CE-5D4C-8B39-4137FA5AB74F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609F024E-6551-DF4C-BAD4-6F62CE5B52A2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F845C947-E6E6-AE46-B747-04FC672E0D0E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253C3DFB-2639-B445-8301-547D57489762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E3CCA214-F4A9-9843-918B-D9719B9137D2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2134B0AA-203B-9A40-BFE2-0052F0DE5677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AE3AB3AD-C682-C24D-B4CD-54E5DE5DA5DE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3DD71B99-60AA-6846-AD3A-051562655580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D423A967-83E3-3346-9C08-8174906B6AE9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022027A1-8F9A-204C-AFC4-22DC2ED04ECE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FA3A075A-E5D5-944E-AE1C-12380749D9E9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DC463394-08F3-8849-98EB-663B5D99BD13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4C728E62-DCFC-B04F-9BF9-CE4BC87264EC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BA703205-D7B6-0042-B4A9-9753DFAAEDE2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B523D6CE-29D2-C541-A191-A0266F18A5D4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0A9756C0-C3E1-C54B-849C-D3D6F39907E3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F09BD6F3-193E-CB44-BE23-432427E6CA9E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11899218-77D7-6144-B32F-3271C1931E57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BF995829-6DBD-7E48-934F-7126059E20B6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C50056D3-16D3-894B-A16A-94C2112AAF80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1CE47C37-BA6F-FC4A-8843-D011FC69A01C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EAB18B3C-2B8C-4C4B-BA26-AB15774FB4EA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612C4877-0E63-1045-BA91-2EF9BA82CAC2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BAB8BB24-FD89-E14A-8FE5-06E23110411C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EF68712A-A53F-774F-BCBC-04AA1126FEAB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04B55A01-0593-8641-9D8B-B996A2B3D58A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A9FBC210-CB1C-4F45-8337-27ACDF64F854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81CE97B3-8B9E-3049-9909-094498031272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12E8EC79-2ABA-9448-830F-251DFE72E9DA}"/>
              </a:ext>
            </a:extLst>
          </p:cNvPr>
          <p:cNvSpPr txBox="1"/>
          <p:nvPr/>
        </p:nvSpPr>
        <p:spPr>
          <a:xfrm>
            <a:off x="653300" y="7047754"/>
            <a:ext cx="30340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modification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relation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5F9169AA-4DF3-6444-BFC1-4F69FFACCA75}"/>
              </a:ext>
            </a:extLst>
          </p:cNvPr>
          <p:cNvSpPr/>
          <p:nvPr/>
        </p:nvSpPr>
        <p:spPr>
          <a:xfrm>
            <a:off x="360003" y="702024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BC715554-1CED-6444-B1B6-0412C5B6E575}"/>
              </a:ext>
            </a:extLst>
          </p:cNvPr>
          <p:cNvSpPr txBox="1"/>
          <p:nvPr/>
        </p:nvSpPr>
        <p:spPr>
          <a:xfrm>
            <a:off x="422974" y="701734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D61E6B95-D7AB-604B-B0C2-7C64ADA72CC5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D40ADB6A-5E5A-C649-97F0-33AAA2E140FD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F92CE3F5-262A-204C-8F01-34DB27B29E96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862B0193-A456-0945-89D2-738845618D18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156D983B-CF0F-A444-B238-783B48767DDB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1539048B-ECD8-4E48-BD9B-F44C287D9045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98328D2B-A0ED-3B4F-92D9-5F134795DF39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06F349F0-FC8F-2342-B6CB-94D000A6F0DF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D8B40B34-F2EB-3142-9C13-F6F1170AED1A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0EAB6F02-9A4F-474A-8CD8-35B1108639AF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AF3ABDCB-A38E-7C46-999E-0CA5EC3E7541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77ED942A-AC5B-8F43-9160-13DBA78896C2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60EBA559-684D-DA44-9AC1-7A0E7EBED388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B9C04EBD-1F8F-D847-BF94-4721F25E9C14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CA148606-F360-7D48-A7CE-E182E2777003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3029C4A4-E62A-7E45-8E46-64007C80E89D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51622049-0A38-504B-84C9-6ECC99CE95DD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12D10818-09C6-0848-8921-6E2DC2979AB4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297D4979-2723-2543-99B2-298BA47DDD03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6657B3A3-A68F-0B4F-AC62-7B4988C27D32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934F1CCE-D04D-574A-A75C-766BABC7E2F9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04826E5C-01B0-C845-8BEE-598611A220D9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44AD42ED-5937-484F-907F-3F1846EFDC86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4045A759-D7EE-C94F-A023-1B295FA43D99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DE41C2B7-1537-EC4C-91F3-C8C80B56FF27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427403E3-843C-C94A-A474-8BCE4841522B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3516F9E5-503F-924D-BFFE-AA4FCFA7E6ED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074890E9-A614-934B-AD50-FDA1EF2F314F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026B8A20-6C72-5843-AAFC-E0EA2F2BE4E7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6074A5AF-F09D-074D-814B-0FE7467B3884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E5011B35-1532-8543-BB83-075DE0A39CB0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6FFE4B13-A29E-0F4E-9F1C-7DBF3895925A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77FB5003-8C01-8A42-8C10-5CA0335E8E24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F48F7692-5EA5-CD4F-BB74-D887559A58A4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C731088A-8B7A-9544-842B-1B9A75CC2A4C}"/>
              </a:ext>
            </a:extLst>
          </p:cNvPr>
          <p:cNvSpPr/>
          <p:nvPr/>
        </p:nvSpPr>
        <p:spPr>
          <a:xfrm>
            <a:off x="610048" y="6620948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08671" y="0"/>
                </a:moveTo>
                <a:lnTo>
                  <a:pt x="79324" y="0"/>
                </a:lnTo>
                <a:lnTo>
                  <a:pt x="48525" y="5680"/>
                </a:lnTo>
                <a:lnTo>
                  <a:pt x="23302" y="21148"/>
                </a:lnTo>
                <a:lnTo>
                  <a:pt x="6259" y="44041"/>
                </a:lnTo>
                <a:lnTo>
                  <a:pt x="0" y="71996"/>
                </a:lnTo>
                <a:lnTo>
                  <a:pt x="0" y="179997"/>
                </a:lnTo>
                <a:lnTo>
                  <a:pt x="6259" y="207952"/>
                </a:lnTo>
                <a:lnTo>
                  <a:pt x="23302" y="230844"/>
                </a:lnTo>
                <a:lnTo>
                  <a:pt x="48525" y="246312"/>
                </a:lnTo>
                <a:lnTo>
                  <a:pt x="79324" y="251993"/>
                </a:lnTo>
                <a:lnTo>
                  <a:pt x="1108671" y="251993"/>
                </a:lnTo>
                <a:lnTo>
                  <a:pt x="1139470" y="246312"/>
                </a:lnTo>
                <a:lnTo>
                  <a:pt x="1164693" y="230844"/>
                </a:lnTo>
                <a:lnTo>
                  <a:pt x="1181736" y="207952"/>
                </a:lnTo>
                <a:lnTo>
                  <a:pt x="1187996" y="179997"/>
                </a:lnTo>
                <a:lnTo>
                  <a:pt x="1187996" y="71996"/>
                </a:lnTo>
                <a:lnTo>
                  <a:pt x="1181736" y="44041"/>
                </a:lnTo>
                <a:lnTo>
                  <a:pt x="1164693" y="21148"/>
                </a:lnTo>
                <a:lnTo>
                  <a:pt x="1139470" y="5680"/>
                </a:lnTo>
                <a:lnTo>
                  <a:pt x="11086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44287D17-DE65-4F4C-BE3C-86FB4C967F72}"/>
              </a:ext>
            </a:extLst>
          </p:cNvPr>
          <p:cNvSpPr txBox="1"/>
          <p:nvPr/>
        </p:nvSpPr>
        <p:spPr>
          <a:xfrm>
            <a:off x="670384" y="6653474"/>
            <a:ext cx="1056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période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d’essai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A1F7335C-7369-7541-AECB-6E57EEC0C885}"/>
              </a:ext>
            </a:extLst>
          </p:cNvPr>
          <p:cNvSpPr/>
          <p:nvPr/>
        </p:nvSpPr>
        <p:spPr>
          <a:xfrm>
            <a:off x="1907108" y="6620948"/>
            <a:ext cx="1728470" cy="252095"/>
          </a:xfrm>
          <a:custGeom>
            <a:avLst/>
            <a:gdLst/>
            <a:ahLst/>
            <a:cxnLst/>
            <a:rect l="l" t="t" r="r" b="b"/>
            <a:pathLst>
              <a:path w="1728470" h="252095">
                <a:moveTo>
                  <a:pt x="1654403" y="0"/>
                </a:moveTo>
                <a:lnTo>
                  <a:pt x="73583" y="0"/>
                </a:lnTo>
                <a:lnTo>
                  <a:pt x="45010" y="5680"/>
                </a:lnTo>
                <a:lnTo>
                  <a:pt x="21613" y="21148"/>
                </a:lnTo>
                <a:lnTo>
                  <a:pt x="5805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805" y="207952"/>
                </a:lnTo>
                <a:lnTo>
                  <a:pt x="21613" y="230844"/>
                </a:lnTo>
                <a:lnTo>
                  <a:pt x="45010" y="246312"/>
                </a:lnTo>
                <a:lnTo>
                  <a:pt x="73583" y="251993"/>
                </a:lnTo>
                <a:lnTo>
                  <a:pt x="1654403" y="251993"/>
                </a:lnTo>
                <a:lnTo>
                  <a:pt x="1682978" y="246312"/>
                </a:lnTo>
                <a:lnTo>
                  <a:pt x="1706379" y="230844"/>
                </a:lnTo>
                <a:lnTo>
                  <a:pt x="1722192" y="207952"/>
                </a:lnTo>
                <a:lnTo>
                  <a:pt x="1728000" y="179997"/>
                </a:lnTo>
                <a:lnTo>
                  <a:pt x="1728000" y="71996"/>
                </a:lnTo>
                <a:lnTo>
                  <a:pt x="1722192" y="44041"/>
                </a:lnTo>
                <a:lnTo>
                  <a:pt x="1706379" y="21148"/>
                </a:lnTo>
                <a:lnTo>
                  <a:pt x="1682978" y="5680"/>
                </a:lnTo>
                <a:lnTo>
                  <a:pt x="16544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F5C610C1-309C-A446-BC8D-A07821613584}"/>
              </a:ext>
            </a:extLst>
          </p:cNvPr>
          <p:cNvSpPr/>
          <p:nvPr/>
        </p:nvSpPr>
        <p:spPr>
          <a:xfrm>
            <a:off x="5543874" y="6620948"/>
            <a:ext cx="1247140" cy="252095"/>
          </a:xfrm>
          <a:custGeom>
            <a:avLst/>
            <a:gdLst/>
            <a:ahLst/>
            <a:cxnLst/>
            <a:rect l="l" t="t" r="r" b="b"/>
            <a:pathLst>
              <a:path w="1247140" h="252095">
                <a:moveTo>
                  <a:pt x="11751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75105" y="251993"/>
                </a:lnTo>
                <a:lnTo>
                  <a:pt x="1203060" y="246312"/>
                </a:lnTo>
                <a:lnTo>
                  <a:pt x="1225953" y="230844"/>
                </a:lnTo>
                <a:lnTo>
                  <a:pt x="1241421" y="207952"/>
                </a:lnTo>
                <a:lnTo>
                  <a:pt x="1247101" y="179997"/>
                </a:lnTo>
                <a:lnTo>
                  <a:pt x="1247101" y="71996"/>
                </a:lnTo>
                <a:lnTo>
                  <a:pt x="1241421" y="44041"/>
                </a:lnTo>
                <a:lnTo>
                  <a:pt x="1225953" y="21148"/>
                </a:lnTo>
                <a:lnTo>
                  <a:pt x="1203060" y="5680"/>
                </a:lnTo>
                <a:lnTo>
                  <a:pt x="11751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09C35FA3-8267-CF41-9A3C-F082BD8C90DD}"/>
              </a:ext>
            </a:extLst>
          </p:cNvPr>
          <p:cNvSpPr txBox="1"/>
          <p:nvPr/>
        </p:nvSpPr>
        <p:spPr>
          <a:xfrm>
            <a:off x="5628990" y="6653474"/>
            <a:ext cx="1069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4E828FB5-1AA5-374F-885F-CCEECCEFD1AD}"/>
              </a:ext>
            </a:extLst>
          </p:cNvPr>
          <p:cNvSpPr/>
          <p:nvPr/>
        </p:nvSpPr>
        <p:spPr>
          <a:xfrm>
            <a:off x="3744177" y="6620948"/>
            <a:ext cx="1691005" cy="252095"/>
          </a:xfrm>
          <a:custGeom>
            <a:avLst/>
            <a:gdLst/>
            <a:ahLst/>
            <a:cxnLst/>
            <a:rect l="l" t="t" r="r" b="b"/>
            <a:pathLst>
              <a:path w="1691004" h="252095">
                <a:moveTo>
                  <a:pt x="1618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618640" y="251993"/>
                </a:lnTo>
                <a:lnTo>
                  <a:pt x="1646595" y="246312"/>
                </a:lnTo>
                <a:lnTo>
                  <a:pt x="1669488" y="230844"/>
                </a:lnTo>
                <a:lnTo>
                  <a:pt x="1684955" y="207952"/>
                </a:lnTo>
                <a:lnTo>
                  <a:pt x="1690636" y="179997"/>
                </a:lnTo>
                <a:lnTo>
                  <a:pt x="1690636" y="71996"/>
                </a:lnTo>
                <a:lnTo>
                  <a:pt x="1684955" y="44041"/>
                </a:lnTo>
                <a:lnTo>
                  <a:pt x="1669488" y="21148"/>
                </a:lnTo>
                <a:lnTo>
                  <a:pt x="1646595" y="5680"/>
                </a:lnTo>
                <a:lnTo>
                  <a:pt x="16186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EFE730F4-D3E7-314D-AB77-FB86959A12C2}"/>
              </a:ext>
            </a:extLst>
          </p:cNvPr>
          <p:cNvSpPr txBox="1"/>
          <p:nvPr/>
        </p:nvSpPr>
        <p:spPr>
          <a:xfrm>
            <a:off x="1975801" y="6241033"/>
            <a:ext cx="33153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1833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non-concurrence	Clause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confidentialité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7414E306-0617-4F48-9ADB-0CD651F992D7}"/>
              </a:ext>
            </a:extLst>
          </p:cNvPr>
          <p:cNvSpPr/>
          <p:nvPr/>
        </p:nvSpPr>
        <p:spPr>
          <a:xfrm>
            <a:off x="607814" y="7401858"/>
            <a:ext cx="5804535" cy="269875"/>
          </a:xfrm>
          <a:custGeom>
            <a:avLst/>
            <a:gdLst/>
            <a:ahLst/>
            <a:cxnLst/>
            <a:rect l="l" t="t" r="r" b="b"/>
            <a:pathLst>
              <a:path w="5804535" h="269875">
                <a:moveTo>
                  <a:pt x="57323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1"/>
                </a:lnTo>
                <a:lnTo>
                  <a:pt x="21148" y="248124"/>
                </a:lnTo>
                <a:lnTo>
                  <a:pt x="44041" y="263595"/>
                </a:lnTo>
                <a:lnTo>
                  <a:pt x="71996" y="269278"/>
                </a:lnTo>
                <a:lnTo>
                  <a:pt x="5732360" y="269278"/>
                </a:lnTo>
                <a:lnTo>
                  <a:pt x="5760317" y="263595"/>
                </a:lnTo>
                <a:lnTo>
                  <a:pt x="5783214" y="248124"/>
                </a:lnTo>
                <a:lnTo>
                  <a:pt x="5798687" y="225231"/>
                </a:lnTo>
                <a:lnTo>
                  <a:pt x="5804369" y="197281"/>
                </a:lnTo>
                <a:lnTo>
                  <a:pt x="5804369" y="71996"/>
                </a:lnTo>
                <a:lnTo>
                  <a:pt x="5798687" y="44041"/>
                </a:lnTo>
                <a:lnTo>
                  <a:pt x="5783214" y="21148"/>
                </a:lnTo>
                <a:lnTo>
                  <a:pt x="5760317" y="5680"/>
                </a:lnTo>
                <a:lnTo>
                  <a:pt x="573236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795C6F9B-7159-B140-8C9B-5DB2886D267A}"/>
              </a:ext>
            </a:extLst>
          </p:cNvPr>
          <p:cNvSpPr txBox="1"/>
          <p:nvPr/>
        </p:nvSpPr>
        <p:spPr>
          <a:xfrm>
            <a:off x="1924819" y="7430912"/>
            <a:ext cx="316547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modification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rapport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d’emploi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E88F78A4-2BEF-FA4E-AE05-390DEF1BB82D}"/>
              </a:ext>
            </a:extLst>
          </p:cNvPr>
          <p:cNvSpPr/>
          <p:nvPr/>
        </p:nvSpPr>
        <p:spPr>
          <a:xfrm>
            <a:off x="607815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11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110" y="251993"/>
                </a:lnTo>
                <a:lnTo>
                  <a:pt x="2490065" y="246312"/>
                </a:lnTo>
                <a:lnTo>
                  <a:pt x="2512958" y="230844"/>
                </a:lnTo>
                <a:lnTo>
                  <a:pt x="2528426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6" y="44041"/>
                </a:lnTo>
                <a:lnTo>
                  <a:pt x="2512958" y="21148"/>
                </a:lnTo>
                <a:lnTo>
                  <a:pt x="2490065" y="5680"/>
                </a:lnTo>
                <a:lnTo>
                  <a:pt x="24621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68F997DA-1A87-7A47-9527-911A88767F1D}"/>
              </a:ext>
            </a:extLst>
          </p:cNvPr>
          <p:cNvSpPr txBox="1"/>
          <p:nvPr/>
        </p:nvSpPr>
        <p:spPr>
          <a:xfrm>
            <a:off x="780110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Élément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essentiel 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Accord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9" name="object 119">
            <a:extLst>
              <a:ext uri="{FF2B5EF4-FFF2-40B4-BE49-F238E27FC236}">
                <a16:creationId xmlns:a16="http://schemas.microsoft.com/office/drawing/2014/main" id="{27231D67-9682-3748-AE70-3941DD2D737C}"/>
              </a:ext>
            </a:extLst>
          </p:cNvPr>
          <p:cNvSpPr/>
          <p:nvPr/>
        </p:nvSpPr>
        <p:spPr>
          <a:xfrm>
            <a:off x="607815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6" y="44051"/>
                </a:lnTo>
                <a:lnTo>
                  <a:pt x="2512958" y="21155"/>
                </a:lnTo>
                <a:lnTo>
                  <a:pt x="2490065" y="5682"/>
                </a:lnTo>
                <a:lnTo>
                  <a:pt x="246211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110" y="252006"/>
                </a:lnTo>
                <a:lnTo>
                  <a:pt x="2490065" y="246325"/>
                </a:lnTo>
                <a:lnTo>
                  <a:pt x="2512958" y="230857"/>
                </a:lnTo>
                <a:lnTo>
                  <a:pt x="2528426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4104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object 2">
            <a:extLst>
              <a:ext uri="{FF2B5EF4-FFF2-40B4-BE49-F238E27FC236}">
                <a16:creationId xmlns:a16="http://schemas.microsoft.com/office/drawing/2014/main" id="{CB32813B-5640-8E40-91D5-96D1F497C2E6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3">
            <a:extLst>
              <a:ext uri="{FF2B5EF4-FFF2-40B4-BE49-F238E27FC236}">
                <a16:creationId xmlns:a16="http://schemas.microsoft.com/office/drawing/2014/main" id="{B9B9BB7D-7ED4-0242-90DE-B96A35E73ABA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4">
            <a:extLst>
              <a:ext uri="{FF2B5EF4-FFF2-40B4-BE49-F238E27FC236}">
                <a16:creationId xmlns:a16="http://schemas.microsoft.com/office/drawing/2014/main" id="{2EF766B2-E9C3-DB48-B471-ACC3342468A5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5">
            <a:extLst>
              <a:ext uri="{FF2B5EF4-FFF2-40B4-BE49-F238E27FC236}">
                <a16:creationId xmlns:a16="http://schemas.microsoft.com/office/drawing/2014/main" id="{1E6DBFC3-4398-D946-BEBE-D598637AE8DE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6">
            <a:extLst>
              <a:ext uri="{FF2B5EF4-FFF2-40B4-BE49-F238E27FC236}">
                <a16:creationId xmlns:a16="http://schemas.microsoft.com/office/drawing/2014/main" id="{6CBA87AF-56DE-E142-A2B0-E00F395A47B4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7">
            <a:extLst>
              <a:ext uri="{FF2B5EF4-FFF2-40B4-BE49-F238E27FC236}">
                <a16:creationId xmlns:a16="http://schemas.microsoft.com/office/drawing/2014/main" id="{D53C2219-0CA7-9D4B-B97B-8CC1284AA853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8">
            <a:extLst>
              <a:ext uri="{FF2B5EF4-FFF2-40B4-BE49-F238E27FC236}">
                <a16:creationId xmlns:a16="http://schemas.microsoft.com/office/drawing/2014/main" id="{EEE7F43B-D2C5-3349-B36E-C944141C0B58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9">
            <a:extLst>
              <a:ext uri="{FF2B5EF4-FFF2-40B4-BE49-F238E27FC236}">
                <a16:creationId xmlns:a16="http://schemas.microsoft.com/office/drawing/2014/main" id="{AA603939-0496-D74B-90DC-4FA9F7780E21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0">
            <a:extLst>
              <a:ext uri="{FF2B5EF4-FFF2-40B4-BE49-F238E27FC236}">
                <a16:creationId xmlns:a16="http://schemas.microsoft.com/office/drawing/2014/main" id="{01819366-A333-5F44-8A67-FFDAAE14BA94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1">
            <a:extLst>
              <a:ext uri="{FF2B5EF4-FFF2-40B4-BE49-F238E27FC236}">
                <a16:creationId xmlns:a16="http://schemas.microsoft.com/office/drawing/2014/main" id="{76DC2024-E895-C047-9717-39AE8FB7C0FD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">
            <a:extLst>
              <a:ext uri="{FF2B5EF4-FFF2-40B4-BE49-F238E27FC236}">
                <a16:creationId xmlns:a16="http://schemas.microsoft.com/office/drawing/2014/main" id="{0A6479CD-8EB3-0D4C-A0E9-DE1B45BC8CE9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4">
            <a:extLst>
              <a:ext uri="{FF2B5EF4-FFF2-40B4-BE49-F238E27FC236}">
                <a16:creationId xmlns:a16="http://schemas.microsoft.com/office/drawing/2014/main" id="{07E74A81-3729-8142-A9C4-1CE452F3D0C8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40" name="object 15">
            <a:extLst>
              <a:ext uri="{FF2B5EF4-FFF2-40B4-BE49-F238E27FC236}">
                <a16:creationId xmlns:a16="http://schemas.microsoft.com/office/drawing/2014/main" id="{6EC5E722-88D2-F64B-B768-4FAD60698535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6">
            <a:extLst>
              <a:ext uri="{FF2B5EF4-FFF2-40B4-BE49-F238E27FC236}">
                <a16:creationId xmlns:a16="http://schemas.microsoft.com/office/drawing/2014/main" id="{0813D1EB-61A6-AD4C-8A02-BD5BBB982887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42" name="object 17">
            <a:extLst>
              <a:ext uri="{FF2B5EF4-FFF2-40B4-BE49-F238E27FC236}">
                <a16:creationId xmlns:a16="http://schemas.microsoft.com/office/drawing/2014/main" id="{AE49720D-3672-2747-85C9-D6B3A3BFC14A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8">
            <a:extLst>
              <a:ext uri="{FF2B5EF4-FFF2-40B4-BE49-F238E27FC236}">
                <a16:creationId xmlns:a16="http://schemas.microsoft.com/office/drawing/2014/main" id="{B65DBBFF-F27B-D440-8811-2AFD828D5418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4" name="object 19">
            <a:extLst>
              <a:ext uri="{FF2B5EF4-FFF2-40B4-BE49-F238E27FC236}">
                <a16:creationId xmlns:a16="http://schemas.microsoft.com/office/drawing/2014/main" id="{867110EF-90EB-1147-9CDC-4A0FB0DFF265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20">
            <a:extLst>
              <a:ext uri="{FF2B5EF4-FFF2-40B4-BE49-F238E27FC236}">
                <a16:creationId xmlns:a16="http://schemas.microsoft.com/office/drawing/2014/main" id="{C46F465F-E0E4-8D4E-8AEE-1BA422ED9713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46" name="object 21">
            <a:extLst>
              <a:ext uri="{FF2B5EF4-FFF2-40B4-BE49-F238E27FC236}">
                <a16:creationId xmlns:a16="http://schemas.microsoft.com/office/drawing/2014/main" id="{D4AED932-B6B2-224D-BB1E-D1CBCC0DE342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22">
            <a:extLst>
              <a:ext uri="{FF2B5EF4-FFF2-40B4-BE49-F238E27FC236}">
                <a16:creationId xmlns:a16="http://schemas.microsoft.com/office/drawing/2014/main" id="{C2E4A006-ADB8-214E-A917-80E83F91A9AA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AEA2ABD8-19E0-E543-B4CE-25101F0FB3EF}"/>
              </a:ext>
            </a:extLst>
          </p:cNvPr>
          <p:cNvSpPr/>
          <p:nvPr/>
        </p:nvSpPr>
        <p:spPr>
          <a:xfrm>
            <a:off x="1883157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4268149-ABFA-1F46-9EF1-AC549D4EC112}"/>
              </a:ext>
            </a:extLst>
          </p:cNvPr>
          <p:cNvSpPr/>
          <p:nvPr/>
        </p:nvSpPr>
        <p:spPr>
          <a:xfrm>
            <a:off x="1820863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1BD72D7-192C-6A41-828E-2CC1E6802AE4}"/>
              </a:ext>
            </a:extLst>
          </p:cNvPr>
          <p:cNvSpPr/>
          <p:nvPr/>
        </p:nvSpPr>
        <p:spPr>
          <a:xfrm>
            <a:off x="1883157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982F6816-F135-8441-BF40-6A450A55BC50}"/>
              </a:ext>
            </a:extLst>
          </p:cNvPr>
          <p:cNvSpPr/>
          <p:nvPr/>
        </p:nvSpPr>
        <p:spPr>
          <a:xfrm>
            <a:off x="1820863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DBD5F2EE-6D64-344D-85DA-8F5B4F588EEC}"/>
              </a:ext>
            </a:extLst>
          </p:cNvPr>
          <p:cNvSpPr/>
          <p:nvPr/>
        </p:nvSpPr>
        <p:spPr>
          <a:xfrm>
            <a:off x="5145130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7E3B44F-9E7E-FC45-B301-B894EB86EBAC}"/>
              </a:ext>
            </a:extLst>
          </p:cNvPr>
          <p:cNvSpPr/>
          <p:nvPr/>
        </p:nvSpPr>
        <p:spPr>
          <a:xfrm>
            <a:off x="5082837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483E94DA-610F-3A4E-9E12-A518A812067A}"/>
              </a:ext>
            </a:extLst>
          </p:cNvPr>
          <p:cNvSpPr/>
          <p:nvPr/>
        </p:nvSpPr>
        <p:spPr>
          <a:xfrm>
            <a:off x="5145130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773F6A7-28DC-D044-A242-F8671A5B4FF0}"/>
              </a:ext>
            </a:extLst>
          </p:cNvPr>
          <p:cNvSpPr/>
          <p:nvPr/>
        </p:nvSpPr>
        <p:spPr>
          <a:xfrm>
            <a:off x="5082837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BA7A33C0-C2F9-1246-B509-E854AD33EB8A}"/>
              </a:ext>
            </a:extLst>
          </p:cNvPr>
          <p:cNvSpPr/>
          <p:nvPr/>
        </p:nvSpPr>
        <p:spPr>
          <a:xfrm>
            <a:off x="1204045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D9D4405C-DC44-F346-8F38-C4DDAF5D133D}"/>
              </a:ext>
            </a:extLst>
          </p:cNvPr>
          <p:cNvSpPr/>
          <p:nvPr/>
        </p:nvSpPr>
        <p:spPr>
          <a:xfrm>
            <a:off x="1141751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90EC2160-2283-EC4E-88D9-454BCDB9C139}"/>
              </a:ext>
            </a:extLst>
          </p:cNvPr>
          <p:cNvSpPr/>
          <p:nvPr/>
        </p:nvSpPr>
        <p:spPr>
          <a:xfrm>
            <a:off x="2771108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3E0963A9-8431-5A4F-A32D-D285A26CA77F}"/>
              </a:ext>
            </a:extLst>
          </p:cNvPr>
          <p:cNvSpPr/>
          <p:nvPr/>
        </p:nvSpPr>
        <p:spPr>
          <a:xfrm>
            <a:off x="2708814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389D5F8F-B188-584D-ABDB-771E5BB5D695}"/>
              </a:ext>
            </a:extLst>
          </p:cNvPr>
          <p:cNvSpPr/>
          <p:nvPr/>
        </p:nvSpPr>
        <p:spPr>
          <a:xfrm>
            <a:off x="4589491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7243AD7E-80EA-B742-AC1B-42E6882FAA3A}"/>
              </a:ext>
            </a:extLst>
          </p:cNvPr>
          <p:cNvSpPr/>
          <p:nvPr/>
        </p:nvSpPr>
        <p:spPr>
          <a:xfrm>
            <a:off x="4527198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C4977EBA-E499-2A4D-B1E5-FEA39AC25C2F}"/>
              </a:ext>
            </a:extLst>
          </p:cNvPr>
          <p:cNvSpPr/>
          <p:nvPr/>
        </p:nvSpPr>
        <p:spPr>
          <a:xfrm>
            <a:off x="6167426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B6941C75-F4C9-094D-902D-B092C217591C}"/>
              </a:ext>
            </a:extLst>
          </p:cNvPr>
          <p:cNvSpPr/>
          <p:nvPr/>
        </p:nvSpPr>
        <p:spPr>
          <a:xfrm>
            <a:off x="6105132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9200B720-EB2E-DD4F-90E0-F4FCC2D83C8A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8744DF5-1811-1F43-89B4-6A1C6C4B50F0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EABF5E01-A83A-8346-862D-D7A0A26E40F5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55013A99-13AB-554A-9EB4-529BB80D378F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D27894E5-5AE4-4E44-847A-97A941420C72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B1133821-2226-D746-BF29-C2E12FAF218F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6616C621-AB78-9A41-8830-C4046D7C811D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C8DF5DA3-7E47-4449-8F06-3012B41E6893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91903A69-CFB7-754A-9E4E-B5604C9741ED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4F339531-C9C0-C244-8AAE-B49061F213AD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3BC815D6-AA14-154E-9183-2E1133F58789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ACF58AB9-E551-BD4E-AE01-73362674591C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79A466C7-2F6C-DE46-A8FE-7202EA8675A0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925F3ED3-6CF5-2E41-ADD4-D1BB2271C902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F414BDD9-738C-F64C-8D01-EBDFD7C67C27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130B514D-FAD7-764C-A25A-FC22AB63D35E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09A3CC82-7F96-484F-B76E-C06E13B912D8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0AE15B60-5EBB-8A42-88BC-88223763DB28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51B73828-D8E7-3F40-9E82-FC05214D81C2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B66AC452-A957-7A49-B306-F997AC263932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35F645A7-2520-1743-B677-D8556A1755C4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C666807E-9DB5-214F-94FE-4383C0D22488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EBBCAC45-7A0F-514A-9487-0282E5F0C99D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66797615-FC52-0546-8C10-18EF25E8DCB5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7662D3DF-F6ED-5B4A-AFFE-6D1FDD67467C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40026D7B-32E3-7E40-A53E-8D0D7A328B4D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E6FE29B7-F380-0F4E-84B6-2F7FBABD1AE7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5F044A15-85D2-A540-9D93-DD74BB33ABB3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69480C06-F91F-BE4D-9087-5FD13EFBDA00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5BA8A8FC-9C2E-5540-A99E-287A422CCDBF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E77BCCC3-2F58-5D4A-8E95-53E7787D291A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765E86FA-AC54-D847-AA75-7BD38139D0FE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CE9FC100-647B-524E-BAC5-2C0C375DA111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1B871BDC-02FC-804E-BB2E-88A88C4F46C6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F74A5A58-E413-4942-9C58-F36B6B2A034D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A67A4053-601A-9245-98EB-77F766A7CA0B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4F14AA40-8A3A-A140-BC8B-AEE933A9C67E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0046DF7D-9370-2545-A849-2EC3DDB458B2}"/>
              </a:ext>
            </a:extLst>
          </p:cNvPr>
          <p:cNvSpPr txBox="1"/>
          <p:nvPr/>
        </p:nvSpPr>
        <p:spPr>
          <a:xfrm>
            <a:off x="653300" y="7047754"/>
            <a:ext cx="30340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modification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relation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D9E921AC-33BF-2242-A011-A8213934EB0C}"/>
              </a:ext>
            </a:extLst>
          </p:cNvPr>
          <p:cNvSpPr/>
          <p:nvPr/>
        </p:nvSpPr>
        <p:spPr>
          <a:xfrm>
            <a:off x="360003" y="702024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5303C37E-2A40-3948-A2FB-3868CFAB8273}"/>
              </a:ext>
            </a:extLst>
          </p:cNvPr>
          <p:cNvSpPr txBox="1"/>
          <p:nvPr/>
        </p:nvSpPr>
        <p:spPr>
          <a:xfrm>
            <a:off x="422974" y="701734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9972E636-4368-E94A-A734-4D534ED17C02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3A5622FD-E852-EE48-8047-DE1F74C969C0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6BBCCF6E-3E9B-BD4F-886A-35E420D6085E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80436D8A-1101-7544-B42E-FABA3A584B5C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A9011927-0262-0841-93A7-0867129FA4B0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9012FF70-6A81-844C-923A-DE286B37BB7E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574F446A-CBFC-4C4B-AFB8-64F0D09FFF79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FEEA1BDE-95FF-734B-8F90-2780879DF00D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FDD03480-2888-594F-8C56-06C5163F11CA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BD8C9B48-299B-BC45-B98B-8585C58C7B89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5E004344-737E-9B49-AD65-F4D5EC9A8FC8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B48F2562-BD05-5B48-A3FC-83D88701EF87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134C1C8E-A1B8-A348-BBEF-963D3DE830CC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B8C296F3-5862-C94F-8420-E78A041616D9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822BA393-BB3F-F840-8357-6997849A98FD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94AE2D93-C359-B74C-829C-374398A7C949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4DEF933D-A1BB-1E4B-BBA5-BFB41D947399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500DAA84-3BC6-D840-A091-BBAB017F612E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9F0C85C5-83DB-574F-9D47-9B82D3E4770A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7DBA0BD9-7FB4-AA46-A874-573D16BB046C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9E4889AF-8A79-8546-8A01-3D59F63AE623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BD5389C2-8B10-D641-9C1A-6589FC6DA0C3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A5D5E3DF-F54F-394E-8705-BC650F8D8B1A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BC11835B-8BFD-3E4B-A5FC-3EBED585EDAB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BEF85B5D-F225-924A-B262-B78D8CA7C36C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71D173A1-C81A-A546-BB51-C3CD4FC6FC0B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E922E5A4-9AC4-B544-91DA-66091C43D719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A2EB5FAD-B2C9-6C4C-BC25-FECE9083754D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8E80732C-0E55-DB45-B6C8-ABF181110236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C7738C0E-4774-1041-8B03-BB0E169263D9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FEAF831E-FFBA-7840-8315-EAB0EBA9E4ED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DA40F58F-770C-9F40-A964-66C35CD325BA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5E2389F9-A575-CE45-9BA6-470CA395F3F1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AABB46D0-41C9-4548-B889-B838CDE06589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C39199D5-EE0C-CD4C-BB63-81B53D4ADF15}"/>
              </a:ext>
            </a:extLst>
          </p:cNvPr>
          <p:cNvSpPr/>
          <p:nvPr/>
        </p:nvSpPr>
        <p:spPr>
          <a:xfrm>
            <a:off x="610048" y="6620948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08671" y="0"/>
                </a:moveTo>
                <a:lnTo>
                  <a:pt x="79324" y="0"/>
                </a:lnTo>
                <a:lnTo>
                  <a:pt x="48525" y="5680"/>
                </a:lnTo>
                <a:lnTo>
                  <a:pt x="23302" y="21148"/>
                </a:lnTo>
                <a:lnTo>
                  <a:pt x="6259" y="44041"/>
                </a:lnTo>
                <a:lnTo>
                  <a:pt x="0" y="71996"/>
                </a:lnTo>
                <a:lnTo>
                  <a:pt x="0" y="179997"/>
                </a:lnTo>
                <a:lnTo>
                  <a:pt x="6259" y="207952"/>
                </a:lnTo>
                <a:lnTo>
                  <a:pt x="23302" y="230844"/>
                </a:lnTo>
                <a:lnTo>
                  <a:pt x="48525" y="246312"/>
                </a:lnTo>
                <a:lnTo>
                  <a:pt x="79324" y="251993"/>
                </a:lnTo>
                <a:lnTo>
                  <a:pt x="1108671" y="251993"/>
                </a:lnTo>
                <a:lnTo>
                  <a:pt x="1139470" y="246312"/>
                </a:lnTo>
                <a:lnTo>
                  <a:pt x="1164693" y="230844"/>
                </a:lnTo>
                <a:lnTo>
                  <a:pt x="1181736" y="207952"/>
                </a:lnTo>
                <a:lnTo>
                  <a:pt x="1187996" y="179997"/>
                </a:lnTo>
                <a:lnTo>
                  <a:pt x="1187996" y="71996"/>
                </a:lnTo>
                <a:lnTo>
                  <a:pt x="1181736" y="44041"/>
                </a:lnTo>
                <a:lnTo>
                  <a:pt x="1164693" y="21148"/>
                </a:lnTo>
                <a:lnTo>
                  <a:pt x="1139470" y="5680"/>
                </a:lnTo>
                <a:lnTo>
                  <a:pt x="11086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8BD70EB5-3DF5-5F4F-A214-CC97CEF4C06E}"/>
              </a:ext>
            </a:extLst>
          </p:cNvPr>
          <p:cNvSpPr txBox="1"/>
          <p:nvPr/>
        </p:nvSpPr>
        <p:spPr>
          <a:xfrm>
            <a:off x="670384" y="6653474"/>
            <a:ext cx="1056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période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d’essai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EF214174-850A-A742-8399-9C5467779AE0}"/>
              </a:ext>
            </a:extLst>
          </p:cNvPr>
          <p:cNvSpPr/>
          <p:nvPr/>
        </p:nvSpPr>
        <p:spPr>
          <a:xfrm>
            <a:off x="1907108" y="6620948"/>
            <a:ext cx="1728470" cy="252095"/>
          </a:xfrm>
          <a:custGeom>
            <a:avLst/>
            <a:gdLst/>
            <a:ahLst/>
            <a:cxnLst/>
            <a:rect l="l" t="t" r="r" b="b"/>
            <a:pathLst>
              <a:path w="1728470" h="252095">
                <a:moveTo>
                  <a:pt x="1654403" y="0"/>
                </a:moveTo>
                <a:lnTo>
                  <a:pt x="73583" y="0"/>
                </a:lnTo>
                <a:lnTo>
                  <a:pt x="45010" y="5680"/>
                </a:lnTo>
                <a:lnTo>
                  <a:pt x="21613" y="21148"/>
                </a:lnTo>
                <a:lnTo>
                  <a:pt x="5805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805" y="207952"/>
                </a:lnTo>
                <a:lnTo>
                  <a:pt x="21613" y="230844"/>
                </a:lnTo>
                <a:lnTo>
                  <a:pt x="45010" y="246312"/>
                </a:lnTo>
                <a:lnTo>
                  <a:pt x="73583" y="251993"/>
                </a:lnTo>
                <a:lnTo>
                  <a:pt x="1654403" y="251993"/>
                </a:lnTo>
                <a:lnTo>
                  <a:pt x="1682978" y="246312"/>
                </a:lnTo>
                <a:lnTo>
                  <a:pt x="1706379" y="230844"/>
                </a:lnTo>
                <a:lnTo>
                  <a:pt x="1722192" y="207952"/>
                </a:lnTo>
                <a:lnTo>
                  <a:pt x="1728000" y="179997"/>
                </a:lnTo>
                <a:lnTo>
                  <a:pt x="1728000" y="71996"/>
                </a:lnTo>
                <a:lnTo>
                  <a:pt x="1722192" y="44041"/>
                </a:lnTo>
                <a:lnTo>
                  <a:pt x="1706379" y="21148"/>
                </a:lnTo>
                <a:lnTo>
                  <a:pt x="1682978" y="5680"/>
                </a:lnTo>
                <a:lnTo>
                  <a:pt x="16544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536545AE-E011-1E43-955F-F095344B5B83}"/>
              </a:ext>
            </a:extLst>
          </p:cNvPr>
          <p:cNvSpPr/>
          <p:nvPr/>
        </p:nvSpPr>
        <p:spPr>
          <a:xfrm>
            <a:off x="5543874" y="6620948"/>
            <a:ext cx="1247140" cy="252095"/>
          </a:xfrm>
          <a:custGeom>
            <a:avLst/>
            <a:gdLst/>
            <a:ahLst/>
            <a:cxnLst/>
            <a:rect l="l" t="t" r="r" b="b"/>
            <a:pathLst>
              <a:path w="1247140" h="252095">
                <a:moveTo>
                  <a:pt x="11751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75105" y="251993"/>
                </a:lnTo>
                <a:lnTo>
                  <a:pt x="1203060" y="246312"/>
                </a:lnTo>
                <a:lnTo>
                  <a:pt x="1225953" y="230844"/>
                </a:lnTo>
                <a:lnTo>
                  <a:pt x="1241421" y="207952"/>
                </a:lnTo>
                <a:lnTo>
                  <a:pt x="1247101" y="179997"/>
                </a:lnTo>
                <a:lnTo>
                  <a:pt x="1247101" y="71996"/>
                </a:lnTo>
                <a:lnTo>
                  <a:pt x="1241421" y="44041"/>
                </a:lnTo>
                <a:lnTo>
                  <a:pt x="1225953" y="21148"/>
                </a:lnTo>
                <a:lnTo>
                  <a:pt x="1203060" y="5680"/>
                </a:lnTo>
                <a:lnTo>
                  <a:pt x="11751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846FDAC7-F630-D649-8475-188EF55DD21E}"/>
              </a:ext>
            </a:extLst>
          </p:cNvPr>
          <p:cNvSpPr txBox="1"/>
          <p:nvPr/>
        </p:nvSpPr>
        <p:spPr>
          <a:xfrm>
            <a:off x="5628990" y="6653474"/>
            <a:ext cx="1069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369EEE39-DCAE-914B-A813-3198B3704B94}"/>
              </a:ext>
            </a:extLst>
          </p:cNvPr>
          <p:cNvSpPr/>
          <p:nvPr/>
        </p:nvSpPr>
        <p:spPr>
          <a:xfrm>
            <a:off x="3744177" y="6620948"/>
            <a:ext cx="1691005" cy="252095"/>
          </a:xfrm>
          <a:custGeom>
            <a:avLst/>
            <a:gdLst/>
            <a:ahLst/>
            <a:cxnLst/>
            <a:rect l="l" t="t" r="r" b="b"/>
            <a:pathLst>
              <a:path w="1691004" h="252095">
                <a:moveTo>
                  <a:pt x="1618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618640" y="251993"/>
                </a:lnTo>
                <a:lnTo>
                  <a:pt x="1646595" y="246312"/>
                </a:lnTo>
                <a:lnTo>
                  <a:pt x="1669488" y="230844"/>
                </a:lnTo>
                <a:lnTo>
                  <a:pt x="1684955" y="207952"/>
                </a:lnTo>
                <a:lnTo>
                  <a:pt x="1690636" y="179997"/>
                </a:lnTo>
                <a:lnTo>
                  <a:pt x="1690636" y="71996"/>
                </a:lnTo>
                <a:lnTo>
                  <a:pt x="1684955" y="44041"/>
                </a:lnTo>
                <a:lnTo>
                  <a:pt x="1669488" y="21148"/>
                </a:lnTo>
                <a:lnTo>
                  <a:pt x="1646595" y="5680"/>
                </a:lnTo>
                <a:lnTo>
                  <a:pt x="16186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4D232FFE-40C3-544C-B289-34D0626CB87A}"/>
              </a:ext>
            </a:extLst>
          </p:cNvPr>
          <p:cNvSpPr txBox="1"/>
          <p:nvPr/>
        </p:nvSpPr>
        <p:spPr>
          <a:xfrm>
            <a:off x="1975801" y="6241033"/>
            <a:ext cx="33153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1833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non-concurrence	Clause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confidentialité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9" name="object 119">
            <a:extLst>
              <a:ext uri="{FF2B5EF4-FFF2-40B4-BE49-F238E27FC236}">
                <a16:creationId xmlns:a16="http://schemas.microsoft.com/office/drawing/2014/main" id="{718A7D25-A4B6-6041-BFE4-E92EBBC875AC}"/>
              </a:ext>
            </a:extLst>
          </p:cNvPr>
          <p:cNvSpPr/>
          <p:nvPr/>
        </p:nvSpPr>
        <p:spPr>
          <a:xfrm>
            <a:off x="607814" y="7401858"/>
            <a:ext cx="5804535" cy="269875"/>
          </a:xfrm>
          <a:custGeom>
            <a:avLst/>
            <a:gdLst/>
            <a:ahLst/>
            <a:cxnLst/>
            <a:rect l="l" t="t" r="r" b="b"/>
            <a:pathLst>
              <a:path w="5804535" h="269875">
                <a:moveTo>
                  <a:pt x="57323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1"/>
                </a:lnTo>
                <a:lnTo>
                  <a:pt x="21148" y="248124"/>
                </a:lnTo>
                <a:lnTo>
                  <a:pt x="44041" y="263595"/>
                </a:lnTo>
                <a:lnTo>
                  <a:pt x="71996" y="269278"/>
                </a:lnTo>
                <a:lnTo>
                  <a:pt x="5732360" y="269278"/>
                </a:lnTo>
                <a:lnTo>
                  <a:pt x="5760317" y="263595"/>
                </a:lnTo>
                <a:lnTo>
                  <a:pt x="5783214" y="248124"/>
                </a:lnTo>
                <a:lnTo>
                  <a:pt x="5798687" y="225231"/>
                </a:lnTo>
                <a:lnTo>
                  <a:pt x="5804369" y="197281"/>
                </a:lnTo>
                <a:lnTo>
                  <a:pt x="5804369" y="71996"/>
                </a:lnTo>
                <a:lnTo>
                  <a:pt x="5798687" y="44041"/>
                </a:lnTo>
                <a:lnTo>
                  <a:pt x="5783214" y="21148"/>
                </a:lnTo>
                <a:lnTo>
                  <a:pt x="5760317" y="5680"/>
                </a:lnTo>
                <a:lnTo>
                  <a:pt x="573236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>
            <a:extLst>
              <a:ext uri="{FF2B5EF4-FFF2-40B4-BE49-F238E27FC236}">
                <a16:creationId xmlns:a16="http://schemas.microsoft.com/office/drawing/2014/main" id="{E7A24ABD-CCA3-DD48-8A48-610EFC6A8AA7}"/>
              </a:ext>
            </a:extLst>
          </p:cNvPr>
          <p:cNvSpPr/>
          <p:nvPr/>
        </p:nvSpPr>
        <p:spPr>
          <a:xfrm>
            <a:off x="607815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11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110" y="251993"/>
                </a:lnTo>
                <a:lnTo>
                  <a:pt x="2490065" y="246312"/>
                </a:lnTo>
                <a:lnTo>
                  <a:pt x="2512958" y="230844"/>
                </a:lnTo>
                <a:lnTo>
                  <a:pt x="2528426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6" y="44041"/>
                </a:lnTo>
                <a:lnTo>
                  <a:pt x="2512958" y="21148"/>
                </a:lnTo>
                <a:lnTo>
                  <a:pt x="2490065" y="5680"/>
                </a:lnTo>
                <a:lnTo>
                  <a:pt x="24621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>
            <a:extLst>
              <a:ext uri="{FF2B5EF4-FFF2-40B4-BE49-F238E27FC236}">
                <a16:creationId xmlns:a16="http://schemas.microsoft.com/office/drawing/2014/main" id="{E9FF5C42-91EF-A449-95BD-CD8792BF6374}"/>
              </a:ext>
            </a:extLst>
          </p:cNvPr>
          <p:cNvSpPr/>
          <p:nvPr/>
        </p:nvSpPr>
        <p:spPr>
          <a:xfrm>
            <a:off x="607815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6" y="44051"/>
                </a:lnTo>
                <a:lnTo>
                  <a:pt x="2512958" y="21155"/>
                </a:lnTo>
                <a:lnTo>
                  <a:pt x="2490065" y="5682"/>
                </a:lnTo>
                <a:lnTo>
                  <a:pt x="246211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110" y="252006"/>
                </a:lnTo>
                <a:lnTo>
                  <a:pt x="2490065" y="246325"/>
                </a:lnTo>
                <a:lnTo>
                  <a:pt x="2512958" y="230857"/>
                </a:lnTo>
                <a:lnTo>
                  <a:pt x="2528426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>
            <a:extLst>
              <a:ext uri="{FF2B5EF4-FFF2-40B4-BE49-F238E27FC236}">
                <a16:creationId xmlns:a16="http://schemas.microsoft.com/office/drawing/2014/main" id="{359B5B41-BA0A-FB4F-AA53-7A4532FFB99F}"/>
              </a:ext>
            </a:extLst>
          </p:cNvPr>
          <p:cNvSpPr/>
          <p:nvPr/>
        </p:nvSpPr>
        <p:spPr>
          <a:xfrm>
            <a:off x="3878078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4" y="44051"/>
                </a:lnTo>
                <a:lnTo>
                  <a:pt x="2512952" y="21155"/>
                </a:lnTo>
                <a:lnTo>
                  <a:pt x="2490055" y="5682"/>
                </a:lnTo>
                <a:lnTo>
                  <a:pt x="2462098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098" y="252006"/>
                </a:lnTo>
                <a:lnTo>
                  <a:pt x="2490055" y="246325"/>
                </a:lnTo>
                <a:lnTo>
                  <a:pt x="2512952" y="230857"/>
                </a:lnTo>
                <a:lnTo>
                  <a:pt x="2528424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>
            <a:extLst>
              <a:ext uri="{FF2B5EF4-FFF2-40B4-BE49-F238E27FC236}">
                <a16:creationId xmlns:a16="http://schemas.microsoft.com/office/drawing/2014/main" id="{DEE338DB-B12D-0C41-A907-BE881DA9DDA6}"/>
              </a:ext>
            </a:extLst>
          </p:cNvPr>
          <p:cNvSpPr/>
          <p:nvPr/>
        </p:nvSpPr>
        <p:spPr>
          <a:xfrm>
            <a:off x="3878078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09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098" y="251993"/>
                </a:lnTo>
                <a:lnTo>
                  <a:pt x="2490055" y="246312"/>
                </a:lnTo>
                <a:lnTo>
                  <a:pt x="2512952" y="230844"/>
                </a:lnTo>
                <a:lnTo>
                  <a:pt x="2528424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4" y="44041"/>
                </a:lnTo>
                <a:lnTo>
                  <a:pt x="2512952" y="21148"/>
                </a:lnTo>
                <a:lnTo>
                  <a:pt x="2490055" y="5680"/>
                </a:lnTo>
                <a:lnTo>
                  <a:pt x="24620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16">
            <a:extLst>
              <a:ext uri="{FF2B5EF4-FFF2-40B4-BE49-F238E27FC236}">
                <a16:creationId xmlns:a16="http://schemas.microsoft.com/office/drawing/2014/main" id="{A8084E7E-0078-A444-9B8F-FFA0FDE8830B}"/>
              </a:ext>
            </a:extLst>
          </p:cNvPr>
          <p:cNvSpPr txBox="1"/>
          <p:nvPr/>
        </p:nvSpPr>
        <p:spPr>
          <a:xfrm>
            <a:off x="1924819" y="7430912"/>
            <a:ext cx="316547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modification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rapport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d’emploi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26" name="object 118">
            <a:extLst>
              <a:ext uri="{FF2B5EF4-FFF2-40B4-BE49-F238E27FC236}">
                <a16:creationId xmlns:a16="http://schemas.microsoft.com/office/drawing/2014/main" id="{20FB5DB5-3EC6-5D40-9278-FBF113670A55}"/>
              </a:ext>
            </a:extLst>
          </p:cNvPr>
          <p:cNvSpPr txBox="1"/>
          <p:nvPr/>
        </p:nvSpPr>
        <p:spPr>
          <a:xfrm>
            <a:off x="780110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Élément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essentiel 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Accord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7" name="object 118">
            <a:extLst>
              <a:ext uri="{FF2B5EF4-FFF2-40B4-BE49-F238E27FC236}">
                <a16:creationId xmlns:a16="http://schemas.microsoft.com/office/drawing/2014/main" id="{D4EB3392-32F8-AB43-A92C-473C723048CD}"/>
              </a:ext>
            </a:extLst>
          </p:cNvPr>
          <p:cNvSpPr txBox="1"/>
          <p:nvPr/>
        </p:nvSpPr>
        <p:spPr>
          <a:xfrm>
            <a:off x="4045022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Modification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conditions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fr-FR"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 direction de</a:t>
            </a:r>
            <a:r>
              <a:rPr lang="fr-FR"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l’employeur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610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39ECD79-1CE3-2643-BB07-78C92AE511A5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C9F4ADE-A36A-EE4E-8074-33C098C9A5D4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8D5A7BD-0106-3849-9191-361242586655}"/>
              </a:ext>
            </a:extLst>
          </p:cNvPr>
          <p:cNvSpPr txBox="1"/>
          <p:nvPr/>
        </p:nvSpPr>
        <p:spPr>
          <a:xfrm>
            <a:off x="422974" y="319538"/>
            <a:ext cx="5495290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944880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 sources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0756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bject 2">
            <a:extLst>
              <a:ext uri="{FF2B5EF4-FFF2-40B4-BE49-F238E27FC236}">
                <a16:creationId xmlns:a16="http://schemas.microsoft.com/office/drawing/2014/main" id="{4F65B083-C97D-DD43-84F8-6F9F6C9A6B24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3">
            <a:extLst>
              <a:ext uri="{FF2B5EF4-FFF2-40B4-BE49-F238E27FC236}">
                <a16:creationId xmlns:a16="http://schemas.microsoft.com/office/drawing/2014/main" id="{668400B2-9255-6942-BCA5-13690219D235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4">
            <a:extLst>
              <a:ext uri="{FF2B5EF4-FFF2-40B4-BE49-F238E27FC236}">
                <a16:creationId xmlns:a16="http://schemas.microsoft.com/office/drawing/2014/main" id="{BADB6E41-FE71-AA4B-BCEF-E56ED2EF4FFD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5">
            <a:extLst>
              <a:ext uri="{FF2B5EF4-FFF2-40B4-BE49-F238E27FC236}">
                <a16:creationId xmlns:a16="http://schemas.microsoft.com/office/drawing/2014/main" id="{4265553C-1CE5-A147-9F36-888D558EABD7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6">
            <a:extLst>
              <a:ext uri="{FF2B5EF4-FFF2-40B4-BE49-F238E27FC236}">
                <a16:creationId xmlns:a16="http://schemas.microsoft.com/office/drawing/2014/main" id="{0FBB359C-CB70-DF43-9A98-D57FC5F8DFB7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7">
            <a:extLst>
              <a:ext uri="{FF2B5EF4-FFF2-40B4-BE49-F238E27FC236}">
                <a16:creationId xmlns:a16="http://schemas.microsoft.com/office/drawing/2014/main" id="{CFB7D46D-DA02-8348-B072-17E98E93C63D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8">
            <a:extLst>
              <a:ext uri="{FF2B5EF4-FFF2-40B4-BE49-F238E27FC236}">
                <a16:creationId xmlns:a16="http://schemas.microsoft.com/office/drawing/2014/main" id="{11E7CB96-A802-3645-8FFE-BC7BB6A8E9D5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9">
            <a:extLst>
              <a:ext uri="{FF2B5EF4-FFF2-40B4-BE49-F238E27FC236}">
                <a16:creationId xmlns:a16="http://schemas.microsoft.com/office/drawing/2014/main" id="{89FDB92B-E411-CD47-B9B0-BF067B8759B7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0">
            <a:extLst>
              <a:ext uri="{FF2B5EF4-FFF2-40B4-BE49-F238E27FC236}">
                <a16:creationId xmlns:a16="http://schemas.microsoft.com/office/drawing/2014/main" id="{262C7023-93BF-FE42-A147-2ADE771AB972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1">
            <a:extLst>
              <a:ext uri="{FF2B5EF4-FFF2-40B4-BE49-F238E27FC236}">
                <a16:creationId xmlns:a16="http://schemas.microsoft.com/office/drawing/2014/main" id="{25174687-F312-F148-A331-D133A3FC810A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3">
            <a:extLst>
              <a:ext uri="{FF2B5EF4-FFF2-40B4-BE49-F238E27FC236}">
                <a16:creationId xmlns:a16="http://schemas.microsoft.com/office/drawing/2014/main" id="{72F26266-EC69-B242-A24B-4C653B68C0B8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4">
            <a:extLst>
              <a:ext uri="{FF2B5EF4-FFF2-40B4-BE49-F238E27FC236}">
                <a16:creationId xmlns:a16="http://schemas.microsoft.com/office/drawing/2014/main" id="{C8C231E0-1249-8141-B973-9DB02117C14D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57" name="object 15">
            <a:extLst>
              <a:ext uri="{FF2B5EF4-FFF2-40B4-BE49-F238E27FC236}">
                <a16:creationId xmlns:a16="http://schemas.microsoft.com/office/drawing/2014/main" id="{CC6054D7-0CD5-504B-8E95-3DDE7621CBD8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6">
            <a:extLst>
              <a:ext uri="{FF2B5EF4-FFF2-40B4-BE49-F238E27FC236}">
                <a16:creationId xmlns:a16="http://schemas.microsoft.com/office/drawing/2014/main" id="{0A58A883-4566-7D4D-B29F-19DB991099D3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59" name="object 17">
            <a:extLst>
              <a:ext uri="{FF2B5EF4-FFF2-40B4-BE49-F238E27FC236}">
                <a16:creationId xmlns:a16="http://schemas.microsoft.com/office/drawing/2014/main" id="{79F3646B-E4A0-7B4D-80A3-C1729E2CB721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8">
            <a:extLst>
              <a:ext uri="{FF2B5EF4-FFF2-40B4-BE49-F238E27FC236}">
                <a16:creationId xmlns:a16="http://schemas.microsoft.com/office/drawing/2014/main" id="{174F92F6-FEEC-A84F-B00B-3B0BACE7862C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1" name="object 19">
            <a:extLst>
              <a:ext uri="{FF2B5EF4-FFF2-40B4-BE49-F238E27FC236}">
                <a16:creationId xmlns:a16="http://schemas.microsoft.com/office/drawing/2014/main" id="{8A538D73-A906-0B49-A1B6-24B55A97021C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20">
            <a:extLst>
              <a:ext uri="{FF2B5EF4-FFF2-40B4-BE49-F238E27FC236}">
                <a16:creationId xmlns:a16="http://schemas.microsoft.com/office/drawing/2014/main" id="{8EC37C8F-B180-7540-A6E5-6C6EBC5967E3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63" name="object 21">
            <a:extLst>
              <a:ext uri="{FF2B5EF4-FFF2-40B4-BE49-F238E27FC236}">
                <a16:creationId xmlns:a16="http://schemas.microsoft.com/office/drawing/2014/main" id="{DCE11ADB-0CB8-B849-B014-9FC1B719E621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22">
            <a:extLst>
              <a:ext uri="{FF2B5EF4-FFF2-40B4-BE49-F238E27FC236}">
                <a16:creationId xmlns:a16="http://schemas.microsoft.com/office/drawing/2014/main" id="{4AA779DA-5754-1243-9B98-0D9D69795CDB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6" name="object 65">
            <a:extLst>
              <a:ext uri="{FF2B5EF4-FFF2-40B4-BE49-F238E27FC236}">
                <a16:creationId xmlns:a16="http://schemas.microsoft.com/office/drawing/2014/main" id="{9BF406E4-A46E-1E4C-A76F-39C86BF58CDC}"/>
              </a:ext>
            </a:extLst>
          </p:cNvPr>
          <p:cNvSpPr txBox="1"/>
          <p:nvPr/>
        </p:nvSpPr>
        <p:spPr>
          <a:xfrm>
            <a:off x="653300" y="8581765"/>
            <a:ext cx="303403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lang="fr-FR" sz="1300" b="1" spc="-5" dirty="0">
                <a:solidFill>
                  <a:srgbClr val="CF118C"/>
                </a:solidFill>
                <a:latin typeface="Arial"/>
                <a:cs typeface="Arial"/>
              </a:rPr>
              <a:t>rupture </a:t>
            </a:r>
            <a:r>
              <a:rPr lang="fr-FR"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lang="fr-FR" sz="1300" b="1" spc="-5" dirty="0">
                <a:solidFill>
                  <a:srgbClr val="CF118C"/>
                </a:solidFill>
                <a:latin typeface="Arial"/>
                <a:cs typeface="Arial"/>
              </a:rPr>
              <a:t>rapport</a:t>
            </a:r>
            <a:r>
              <a:rPr lang="fr-FR"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lang="fr-FR"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27" name="object 66">
            <a:extLst>
              <a:ext uri="{FF2B5EF4-FFF2-40B4-BE49-F238E27FC236}">
                <a16:creationId xmlns:a16="http://schemas.microsoft.com/office/drawing/2014/main" id="{F4873413-E6FC-F74E-A2AF-EC52BF7F7EC7}"/>
              </a:ext>
            </a:extLst>
          </p:cNvPr>
          <p:cNvSpPr/>
          <p:nvPr/>
        </p:nvSpPr>
        <p:spPr>
          <a:xfrm>
            <a:off x="360003" y="855426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67">
            <a:extLst>
              <a:ext uri="{FF2B5EF4-FFF2-40B4-BE49-F238E27FC236}">
                <a16:creationId xmlns:a16="http://schemas.microsoft.com/office/drawing/2014/main" id="{9ABB5249-A539-2441-BC01-C3A9F95D0F1D}"/>
              </a:ext>
            </a:extLst>
          </p:cNvPr>
          <p:cNvSpPr txBox="1"/>
          <p:nvPr/>
        </p:nvSpPr>
        <p:spPr>
          <a:xfrm>
            <a:off x="422974" y="8551354"/>
            <a:ext cx="1263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4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1CAF6857-6EEE-E144-9B40-C4051B5C2C5A}"/>
              </a:ext>
            </a:extLst>
          </p:cNvPr>
          <p:cNvSpPr/>
          <p:nvPr/>
        </p:nvSpPr>
        <p:spPr>
          <a:xfrm>
            <a:off x="1204045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4D375B8E-3C32-414F-935C-3296AB181B92}"/>
              </a:ext>
            </a:extLst>
          </p:cNvPr>
          <p:cNvSpPr/>
          <p:nvPr/>
        </p:nvSpPr>
        <p:spPr>
          <a:xfrm>
            <a:off x="1141751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37D27619-0AC9-EC4C-80C6-A828E23412B4}"/>
              </a:ext>
            </a:extLst>
          </p:cNvPr>
          <p:cNvSpPr/>
          <p:nvPr/>
        </p:nvSpPr>
        <p:spPr>
          <a:xfrm>
            <a:off x="2771108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D9E97758-2D6A-3A4D-9D8E-591E0CAC167D}"/>
              </a:ext>
            </a:extLst>
          </p:cNvPr>
          <p:cNvSpPr/>
          <p:nvPr/>
        </p:nvSpPr>
        <p:spPr>
          <a:xfrm>
            <a:off x="2708814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19041C13-E5AA-DC4C-9AB7-200F86DFAD9A}"/>
              </a:ext>
            </a:extLst>
          </p:cNvPr>
          <p:cNvSpPr/>
          <p:nvPr/>
        </p:nvSpPr>
        <p:spPr>
          <a:xfrm>
            <a:off x="4589491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A20C29E-78C0-5F4D-9B50-841EA2389E80}"/>
              </a:ext>
            </a:extLst>
          </p:cNvPr>
          <p:cNvSpPr/>
          <p:nvPr/>
        </p:nvSpPr>
        <p:spPr>
          <a:xfrm>
            <a:off x="4527198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61022406-2DBD-B54E-93F4-87DC85A54859}"/>
              </a:ext>
            </a:extLst>
          </p:cNvPr>
          <p:cNvSpPr/>
          <p:nvPr/>
        </p:nvSpPr>
        <p:spPr>
          <a:xfrm>
            <a:off x="6167426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95F31834-6D7B-3E47-8E49-59DFC534AE1E}"/>
              </a:ext>
            </a:extLst>
          </p:cNvPr>
          <p:cNvSpPr/>
          <p:nvPr/>
        </p:nvSpPr>
        <p:spPr>
          <a:xfrm>
            <a:off x="6105132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15748AEB-565E-3B49-B3DB-BD1C50188135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5329B533-2413-E44D-97C5-04EE3E789680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7AB25506-43E4-064A-979C-A6D84A95AC06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E451194E-D6F6-9A4A-947B-6E14CD0B84DB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A6D3461D-EF6D-244F-883F-7DE2695A82BB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5C4DCCD9-7BCD-3541-91DC-887EBBEBE66C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C5E76EAA-6834-2440-BD16-AE0563A323CF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18F24E37-1096-7244-9887-187C17F4C8C4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712E6CD5-D3E3-D040-8CA6-F97C3C31B44C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F0996EF3-ECB5-C44E-BDEE-DC33939FF9C8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7DD219C4-7BBE-5D41-8275-4E347CE795C1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58AF599C-77E9-234E-9516-845C58FE879E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6D4CF883-8D4E-3D40-8279-ADF5BB488E53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FB2A0569-4C54-7C49-BE6A-18115A36FF17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4728DD38-4090-E24D-8A2F-DF5789819BC8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9CE3631F-285F-9B48-92E0-5E7E33F51186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DCA9A988-3637-5E47-819D-72E276AE8950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583B54E9-193D-D34C-A3A2-9675337BA0D0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C326734D-CA75-8F41-B598-09AEA8C75342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CE43E840-B703-0F4F-82CF-366B3777F3E2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53D5B42E-6B23-B241-B04F-1949D3CFCB19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77DC31D1-CB37-C240-AFF3-475E8894B4DA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78D335B0-F97A-364F-81D8-C658FAB1B7B8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7563B469-C02F-084E-A47B-D15484072115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45C11555-3CC6-A246-83E6-E949D87E0E3B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34F45705-4F13-B545-8A23-C09302BDECB6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64D81AA4-F68E-2548-8B15-2589D906DC4B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D06EC53D-56DE-7345-A21F-E8245796F820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75BDCCD2-08CD-0644-B131-5D5ABFF3FB2D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5DEAF273-B832-814C-9685-418BE795F66F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F9651F54-58AD-0F4A-B585-B42853BCA4E2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15CDE76C-78C5-0245-8373-84B4597D8E0F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4784A582-46F5-474A-B466-62F4134A1A1C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77249E27-400B-5A4A-BDEC-613ED31827B5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EA77179A-3044-3B46-911B-E3C805C8BD0A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D393629A-055C-D74F-85AF-0771B70718AC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E1586C4C-326D-3F48-AC82-A656A33901C2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0FB843E7-D708-DE42-A5D2-35AE479DAA14}"/>
              </a:ext>
            </a:extLst>
          </p:cNvPr>
          <p:cNvSpPr txBox="1"/>
          <p:nvPr/>
        </p:nvSpPr>
        <p:spPr>
          <a:xfrm>
            <a:off x="653300" y="7047754"/>
            <a:ext cx="30340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modification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relation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67F4B520-8C9B-4E41-A901-D45042C0AB56}"/>
              </a:ext>
            </a:extLst>
          </p:cNvPr>
          <p:cNvSpPr/>
          <p:nvPr/>
        </p:nvSpPr>
        <p:spPr>
          <a:xfrm>
            <a:off x="360003" y="702024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F640CF91-E3FD-C34E-9681-59117CAA91B2}"/>
              </a:ext>
            </a:extLst>
          </p:cNvPr>
          <p:cNvSpPr txBox="1"/>
          <p:nvPr/>
        </p:nvSpPr>
        <p:spPr>
          <a:xfrm>
            <a:off x="422974" y="701734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A52CEE05-08C5-D046-8A69-6E43BA50C61B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B438AD89-458D-6940-BBCA-6E49D2C21892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49EC6893-D919-0C4B-ADB4-CC44EBFADFE3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AB1F2CA0-D6DF-C442-9809-FAA64D70109D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7FCDB6A2-11FB-934E-9D91-B04246C1E093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3DA798B1-47FD-DC4E-8E11-D7BDF8648F08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3409F185-ED62-184E-B9A3-3A5D83A6ACA3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0F1F49BB-AC61-3844-84A7-8CF73293C7C5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5CCBADE6-0AFB-7C44-8B53-D65C3A2526FD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3AF6DC29-DE0F-914B-8BCE-0949B9470A37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DAE91980-B630-D04D-9B51-59408FCCB4CE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A0F791E8-1A09-A84B-9481-283FEF023FAB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5028882F-EA0D-2F4D-8B15-C7F1405A1104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2FE5991C-9B36-0346-88BD-71E44810F37F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6EC0DAF8-3A80-AE40-B52B-6EA93A58F498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2B897721-37EF-5541-9D32-352EBCBA7A5C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A96651C3-46AB-8C48-9BD3-BC971A9DDBE1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26408649-4A45-B64E-A052-FCE64997A26C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AE245A20-63D0-A941-85ED-AC6047AF871C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28840521-6FED-1246-9493-80A261BCE9C2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BF7A97B9-C08B-5243-9E36-05D8EE237378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F3A73C97-BBB6-A543-B5AF-98EE8C336D94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A0476298-6582-504C-B966-DBC6CF3A1B63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4260B81F-8EC3-2446-8031-98A9278B468C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99DCA79F-38F4-EC49-8C15-F126822FAE44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BACA0E53-A992-2E46-97DF-9CE7A256D8ED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26547E61-411F-6148-A409-AB262FFA956C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CEBFB898-4FC0-7844-B2F1-F2693720B76F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C8AB321D-D5B3-9642-AA1B-B7C3557A846D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3C37165D-242A-AE4B-AFAE-CF510D5717EA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98EDEB7E-2DCA-DB44-AEAB-F3A1E1E963F5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62DDAF21-F7ED-1F48-94AF-713341736B2B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9370442C-A112-054B-977B-31C498299AA8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16FCB065-3AFB-F047-9019-C7931DEF7E2D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0045EA57-91CF-3548-9D1E-7FE8A37522E5}"/>
              </a:ext>
            </a:extLst>
          </p:cNvPr>
          <p:cNvSpPr/>
          <p:nvPr/>
        </p:nvSpPr>
        <p:spPr>
          <a:xfrm>
            <a:off x="610048" y="6620948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08671" y="0"/>
                </a:moveTo>
                <a:lnTo>
                  <a:pt x="79324" y="0"/>
                </a:lnTo>
                <a:lnTo>
                  <a:pt x="48525" y="5680"/>
                </a:lnTo>
                <a:lnTo>
                  <a:pt x="23302" y="21148"/>
                </a:lnTo>
                <a:lnTo>
                  <a:pt x="6259" y="44041"/>
                </a:lnTo>
                <a:lnTo>
                  <a:pt x="0" y="71996"/>
                </a:lnTo>
                <a:lnTo>
                  <a:pt x="0" y="179997"/>
                </a:lnTo>
                <a:lnTo>
                  <a:pt x="6259" y="207952"/>
                </a:lnTo>
                <a:lnTo>
                  <a:pt x="23302" y="230844"/>
                </a:lnTo>
                <a:lnTo>
                  <a:pt x="48525" y="246312"/>
                </a:lnTo>
                <a:lnTo>
                  <a:pt x="79324" y="251993"/>
                </a:lnTo>
                <a:lnTo>
                  <a:pt x="1108671" y="251993"/>
                </a:lnTo>
                <a:lnTo>
                  <a:pt x="1139470" y="246312"/>
                </a:lnTo>
                <a:lnTo>
                  <a:pt x="1164693" y="230844"/>
                </a:lnTo>
                <a:lnTo>
                  <a:pt x="1181736" y="207952"/>
                </a:lnTo>
                <a:lnTo>
                  <a:pt x="1187996" y="179997"/>
                </a:lnTo>
                <a:lnTo>
                  <a:pt x="1187996" y="71996"/>
                </a:lnTo>
                <a:lnTo>
                  <a:pt x="1181736" y="44041"/>
                </a:lnTo>
                <a:lnTo>
                  <a:pt x="1164693" y="21148"/>
                </a:lnTo>
                <a:lnTo>
                  <a:pt x="1139470" y="5680"/>
                </a:lnTo>
                <a:lnTo>
                  <a:pt x="11086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31A847E5-F6AA-EC42-BBEB-AA63F105D68F}"/>
              </a:ext>
            </a:extLst>
          </p:cNvPr>
          <p:cNvSpPr txBox="1"/>
          <p:nvPr/>
        </p:nvSpPr>
        <p:spPr>
          <a:xfrm>
            <a:off x="670384" y="6653474"/>
            <a:ext cx="1056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période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d’essai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90AEF047-C5DB-1E44-964D-B5BACBB5A746}"/>
              </a:ext>
            </a:extLst>
          </p:cNvPr>
          <p:cNvSpPr/>
          <p:nvPr/>
        </p:nvSpPr>
        <p:spPr>
          <a:xfrm>
            <a:off x="1907108" y="6620948"/>
            <a:ext cx="1728470" cy="252095"/>
          </a:xfrm>
          <a:custGeom>
            <a:avLst/>
            <a:gdLst/>
            <a:ahLst/>
            <a:cxnLst/>
            <a:rect l="l" t="t" r="r" b="b"/>
            <a:pathLst>
              <a:path w="1728470" h="252095">
                <a:moveTo>
                  <a:pt x="1654403" y="0"/>
                </a:moveTo>
                <a:lnTo>
                  <a:pt x="73583" y="0"/>
                </a:lnTo>
                <a:lnTo>
                  <a:pt x="45010" y="5680"/>
                </a:lnTo>
                <a:lnTo>
                  <a:pt x="21613" y="21148"/>
                </a:lnTo>
                <a:lnTo>
                  <a:pt x="5805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805" y="207952"/>
                </a:lnTo>
                <a:lnTo>
                  <a:pt x="21613" y="230844"/>
                </a:lnTo>
                <a:lnTo>
                  <a:pt x="45010" y="246312"/>
                </a:lnTo>
                <a:lnTo>
                  <a:pt x="73583" y="251993"/>
                </a:lnTo>
                <a:lnTo>
                  <a:pt x="1654403" y="251993"/>
                </a:lnTo>
                <a:lnTo>
                  <a:pt x="1682978" y="246312"/>
                </a:lnTo>
                <a:lnTo>
                  <a:pt x="1706379" y="230844"/>
                </a:lnTo>
                <a:lnTo>
                  <a:pt x="1722192" y="207952"/>
                </a:lnTo>
                <a:lnTo>
                  <a:pt x="1728000" y="179997"/>
                </a:lnTo>
                <a:lnTo>
                  <a:pt x="1728000" y="71996"/>
                </a:lnTo>
                <a:lnTo>
                  <a:pt x="1722192" y="44041"/>
                </a:lnTo>
                <a:lnTo>
                  <a:pt x="1706379" y="21148"/>
                </a:lnTo>
                <a:lnTo>
                  <a:pt x="1682978" y="5680"/>
                </a:lnTo>
                <a:lnTo>
                  <a:pt x="16544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EA65B2AB-CCE4-0E4A-9A74-5C48957DA28A}"/>
              </a:ext>
            </a:extLst>
          </p:cNvPr>
          <p:cNvSpPr/>
          <p:nvPr/>
        </p:nvSpPr>
        <p:spPr>
          <a:xfrm>
            <a:off x="5543874" y="6620948"/>
            <a:ext cx="1247140" cy="252095"/>
          </a:xfrm>
          <a:custGeom>
            <a:avLst/>
            <a:gdLst/>
            <a:ahLst/>
            <a:cxnLst/>
            <a:rect l="l" t="t" r="r" b="b"/>
            <a:pathLst>
              <a:path w="1247140" h="252095">
                <a:moveTo>
                  <a:pt x="11751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75105" y="251993"/>
                </a:lnTo>
                <a:lnTo>
                  <a:pt x="1203060" y="246312"/>
                </a:lnTo>
                <a:lnTo>
                  <a:pt x="1225953" y="230844"/>
                </a:lnTo>
                <a:lnTo>
                  <a:pt x="1241421" y="207952"/>
                </a:lnTo>
                <a:lnTo>
                  <a:pt x="1247101" y="179997"/>
                </a:lnTo>
                <a:lnTo>
                  <a:pt x="1247101" y="71996"/>
                </a:lnTo>
                <a:lnTo>
                  <a:pt x="1241421" y="44041"/>
                </a:lnTo>
                <a:lnTo>
                  <a:pt x="1225953" y="21148"/>
                </a:lnTo>
                <a:lnTo>
                  <a:pt x="1203060" y="5680"/>
                </a:lnTo>
                <a:lnTo>
                  <a:pt x="11751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9C2129A4-A488-2E4E-826C-3772A0CA4D55}"/>
              </a:ext>
            </a:extLst>
          </p:cNvPr>
          <p:cNvSpPr txBox="1"/>
          <p:nvPr/>
        </p:nvSpPr>
        <p:spPr>
          <a:xfrm>
            <a:off x="5628990" y="6653474"/>
            <a:ext cx="1069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79B428DE-AFDF-5C4A-80B5-A9470EAF3F10}"/>
              </a:ext>
            </a:extLst>
          </p:cNvPr>
          <p:cNvSpPr/>
          <p:nvPr/>
        </p:nvSpPr>
        <p:spPr>
          <a:xfrm>
            <a:off x="3744177" y="6620948"/>
            <a:ext cx="1691005" cy="252095"/>
          </a:xfrm>
          <a:custGeom>
            <a:avLst/>
            <a:gdLst/>
            <a:ahLst/>
            <a:cxnLst/>
            <a:rect l="l" t="t" r="r" b="b"/>
            <a:pathLst>
              <a:path w="1691004" h="252095">
                <a:moveTo>
                  <a:pt x="1618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618640" y="251993"/>
                </a:lnTo>
                <a:lnTo>
                  <a:pt x="1646595" y="246312"/>
                </a:lnTo>
                <a:lnTo>
                  <a:pt x="1669488" y="230844"/>
                </a:lnTo>
                <a:lnTo>
                  <a:pt x="1684955" y="207952"/>
                </a:lnTo>
                <a:lnTo>
                  <a:pt x="1690636" y="179997"/>
                </a:lnTo>
                <a:lnTo>
                  <a:pt x="1690636" y="71996"/>
                </a:lnTo>
                <a:lnTo>
                  <a:pt x="1684955" y="44041"/>
                </a:lnTo>
                <a:lnTo>
                  <a:pt x="1669488" y="21148"/>
                </a:lnTo>
                <a:lnTo>
                  <a:pt x="1646595" y="5680"/>
                </a:lnTo>
                <a:lnTo>
                  <a:pt x="16186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>
            <a:extLst>
              <a:ext uri="{FF2B5EF4-FFF2-40B4-BE49-F238E27FC236}">
                <a16:creationId xmlns:a16="http://schemas.microsoft.com/office/drawing/2014/main" id="{CBEBCBAD-AE34-2441-B22E-9D5ECEDCA6E8}"/>
              </a:ext>
            </a:extLst>
          </p:cNvPr>
          <p:cNvSpPr txBox="1"/>
          <p:nvPr/>
        </p:nvSpPr>
        <p:spPr>
          <a:xfrm>
            <a:off x="1975801" y="6241033"/>
            <a:ext cx="33153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1833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non-concurrence	Clause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confidentialité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9" name="object 2">
            <a:extLst>
              <a:ext uri="{FF2B5EF4-FFF2-40B4-BE49-F238E27FC236}">
                <a16:creationId xmlns:a16="http://schemas.microsoft.com/office/drawing/2014/main" id="{F4D83426-607F-6246-9544-036455AE0C46}"/>
              </a:ext>
            </a:extLst>
          </p:cNvPr>
          <p:cNvSpPr/>
          <p:nvPr/>
        </p:nvSpPr>
        <p:spPr>
          <a:xfrm>
            <a:off x="1883157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3">
            <a:extLst>
              <a:ext uri="{FF2B5EF4-FFF2-40B4-BE49-F238E27FC236}">
                <a16:creationId xmlns:a16="http://schemas.microsoft.com/office/drawing/2014/main" id="{5D8540B5-C2C5-154F-BC64-708DBA156A92}"/>
              </a:ext>
            </a:extLst>
          </p:cNvPr>
          <p:cNvSpPr/>
          <p:nvPr/>
        </p:nvSpPr>
        <p:spPr>
          <a:xfrm>
            <a:off x="1820863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4">
            <a:extLst>
              <a:ext uri="{FF2B5EF4-FFF2-40B4-BE49-F238E27FC236}">
                <a16:creationId xmlns:a16="http://schemas.microsoft.com/office/drawing/2014/main" id="{66B0CB20-4504-B34E-9DF0-3074D3F71712}"/>
              </a:ext>
            </a:extLst>
          </p:cNvPr>
          <p:cNvSpPr/>
          <p:nvPr/>
        </p:nvSpPr>
        <p:spPr>
          <a:xfrm>
            <a:off x="1883157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5">
            <a:extLst>
              <a:ext uri="{FF2B5EF4-FFF2-40B4-BE49-F238E27FC236}">
                <a16:creationId xmlns:a16="http://schemas.microsoft.com/office/drawing/2014/main" id="{4D537D3C-5A87-9E49-B4E1-B08487A50ABD}"/>
              </a:ext>
            </a:extLst>
          </p:cNvPr>
          <p:cNvSpPr/>
          <p:nvPr/>
        </p:nvSpPr>
        <p:spPr>
          <a:xfrm>
            <a:off x="1820863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6">
            <a:extLst>
              <a:ext uri="{FF2B5EF4-FFF2-40B4-BE49-F238E27FC236}">
                <a16:creationId xmlns:a16="http://schemas.microsoft.com/office/drawing/2014/main" id="{E96F0736-2A15-D944-BDB6-5936CC21C2E2}"/>
              </a:ext>
            </a:extLst>
          </p:cNvPr>
          <p:cNvSpPr/>
          <p:nvPr/>
        </p:nvSpPr>
        <p:spPr>
          <a:xfrm>
            <a:off x="5145130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7">
            <a:extLst>
              <a:ext uri="{FF2B5EF4-FFF2-40B4-BE49-F238E27FC236}">
                <a16:creationId xmlns:a16="http://schemas.microsoft.com/office/drawing/2014/main" id="{40CEB562-35EE-CA4A-80FB-5EE9A5D51F4D}"/>
              </a:ext>
            </a:extLst>
          </p:cNvPr>
          <p:cNvSpPr/>
          <p:nvPr/>
        </p:nvSpPr>
        <p:spPr>
          <a:xfrm>
            <a:off x="5082837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8">
            <a:extLst>
              <a:ext uri="{FF2B5EF4-FFF2-40B4-BE49-F238E27FC236}">
                <a16:creationId xmlns:a16="http://schemas.microsoft.com/office/drawing/2014/main" id="{568D61F6-5A2F-E642-9099-99BA733224DB}"/>
              </a:ext>
            </a:extLst>
          </p:cNvPr>
          <p:cNvSpPr/>
          <p:nvPr/>
        </p:nvSpPr>
        <p:spPr>
          <a:xfrm>
            <a:off x="5145130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9">
            <a:extLst>
              <a:ext uri="{FF2B5EF4-FFF2-40B4-BE49-F238E27FC236}">
                <a16:creationId xmlns:a16="http://schemas.microsoft.com/office/drawing/2014/main" id="{DC388A06-9291-6F40-9432-1FDD7D0E0F3D}"/>
              </a:ext>
            </a:extLst>
          </p:cNvPr>
          <p:cNvSpPr/>
          <p:nvPr/>
        </p:nvSpPr>
        <p:spPr>
          <a:xfrm>
            <a:off x="5082837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19">
            <a:extLst>
              <a:ext uri="{FF2B5EF4-FFF2-40B4-BE49-F238E27FC236}">
                <a16:creationId xmlns:a16="http://schemas.microsoft.com/office/drawing/2014/main" id="{E1306D00-1934-D64B-A912-C1F3B793ABAD}"/>
              </a:ext>
            </a:extLst>
          </p:cNvPr>
          <p:cNvSpPr/>
          <p:nvPr/>
        </p:nvSpPr>
        <p:spPr>
          <a:xfrm>
            <a:off x="607814" y="7401858"/>
            <a:ext cx="5804535" cy="269875"/>
          </a:xfrm>
          <a:custGeom>
            <a:avLst/>
            <a:gdLst/>
            <a:ahLst/>
            <a:cxnLst/>
            <a:rect l="l" t="t" r="r" b="b"/>
            <a:pathLst>
              <a:path w="5804535" h="269875">
                <a:moveTo>
                  <a:pt x="57323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1"/>
                </a:lnTo>
                <a:lnTo>
                  <a:pt x="21148" y="248124"/>
                </a:lnTo>
                <a:lnTo>
                  <a:pt x="44041" y="263595"/>
                </a:lnTo>
                <a:lnTo>
                  <a:pt x="71996" y="269278"/>
                </a:lnTo>
                <a:lnTo>
                  <a:pt x="5732360" y="269278"/>
                </a:lnTo>
                <a:lnTo>
                  <a:pt x="5760317" y="263595"/>
                </a:lnTo>
                <a:lnTo>
                  <a:pt x="5783214" y="248124"/>
                </a:lnTo>
                <a:lnTo>
                  <a:pt x="5798687" y="225231"/>
                </a:lnTo>
                <a:lnTo>
                  <a:pt x="5804369" y="197281"/>
                </a:lnTo>
                <a:lnTo>
                  <a:pt x="5804369" y="71996"/>
                </a:lnTo>
                <a:lnTo>
                  <a:pt x="5798687" y="44041"/>
                </a:lnTo>
                <a:lnTo>
                  <a:pt x="5783214" y="21148"/>
                </a:lnTo>
                <a:lnTo>
                  <a:pt x="5760317" y="5680"/>
                </a:lnTo>
                <a:lnTo>
                  <a:pt x="573236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20">
            <a:extLst>
              <a:ext uri="{FF2B5EF4-FFF2-40B4-BE49-F238E27FC236}">
                <a16:creationId xmlns:a16="http://schemas.microsoft.com/office/drawing/2014/main" id="{C0AC0F2A-5C6E-8147-BFD3-CFE4E2826271}"/>
              </a:ext>
            </a:extLst>
          </p:cNvPr>
          <p:cNvSpPr/>
          <p:nvPr/>
        </p:nvSpPr>
        <p:spPr>
          <a:xfrm>
            <a:off x="607815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11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110" y="251993"/>
                </a:lnTo>
                <a:lnTo>
                  <a:pt x="2490065" y="246312"/>
                </a:lnTo>
                <a:lnTo>
                  <a:pt x="2512958" y="230844"/>
                </a:lnTo>
                <a:lnTo>
                  <a:pt x="2528426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6" y="44041"/>
                </a:lnTo>
                <a:lnTo>
                  <a:pt x="2512958" y="21148"/>
                </a:lnTo>
                <a:lnTo>
                  <a:pt x="2490065" y="5680"/>
                </a:lnTo>
                <a:lnTo>
                  <a:pt x="24621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21">
            <a:extLst>
              <a:ext uri="{FF2B5EF4-FFF2-40B4-BE49-F238E27FC236}">
                <a16:creationId xmlns:a16="http://schemas.microsoft.com/office/drawing/2014/main" id="{475BFED6-6E41-2C45-AC08-C91351055EB1}"/>
              </a:ext>
            </a:extLst>
          </p:cNvPr>
          <p:cNvSpPr/>
          <p:nvPr/>
        </p:nvSpPr>
        <p:spPr>
          <a:xfrm>
            <a:off x="607815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6" y="44051"/>
                </a:lnTo>
                <a:lnTo>
                  <a:pt x="2512958" y="21155"/>
                </a:lnTo>
                <a:lnTo>
                  <a:pt x="2490065" y="5682"/>
                </a:lnTo>
                <a:lnTo>
                  <a:pt x="246211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110" y="252006"/>
                </a:lnTo>
                <a:lnTo>
                  <a:pt x="2490065" y="246325"/>
                </a:lnTo>
                <a:lnTo>
                  <a:pt x="2512958" y="230857"/>
                </a:lnTo>
                <a:lnTo>
                  <a:pt x="2528426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22">
            <a:extLst>
              <a:ext uri="{FF2B5EF4-FFF2-40B4-BE49-F238E27FC236}">
                <a16:creationId xmlns:a16="http://schemas.microsoft.com/office/drawing/2014/main" id="{B15A6C31-3CB1-C24E-8B08-B3ABB2DB2D9F}"/>
              </a:ext>
            </a:extLst>
          </p:cNvPr>
          <p:cNvSpPr/>
          <p:nvPr/>
        </p:nvSpPr>
        <p:spPr>
          <a:xfrm>
            <a:off x="3878078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4" y="44051"/>
                </a:lnTo>
                <a:lnTo>
                  <a:pt x="2512952" y="21155"/>
                </a:lnTo>
                <a:lnTo>
                  <a:pt x="2490055" y="5682"/>
                </a:lnTo>
                <a:lnTo>
                  <a:pt x="2462098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098" y="252006"/>
                </a:lnTo>
                <a:lnTo>
                  <a:pt x="2490055" y="246325"/>
                </a:lnTo>
                <a:lnTo>
                  <a:pt x="2512952" y="230857"/>
                </a:lnTo>
                <a:lnTo>
                  <a:pt x="2528424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23">
            <a:extLst>
              <a:ext uri="{FF2B5EF4-FFF2-40B4-BE49-F238E27FC236}">
                <a16:creationId xmlns:a16="http://schemas.microsoft.com/office/drawing/2014/main" id="{94077EE4-E567-E84B-8D02-3BE9A4F75360}"/>
              </a:ext>
            </a:extLst>
          </p:cNvPr>
          <p:cNvSpPr/>
          <p:nvPr/>
        </p:nvSpPr>
        <p:spPr>
          <a:xfrm>
            <a:off x="3878078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09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098" y="251993"/>
                </a:lnTo>
                <a:lnTo>
                  <a:pt x="2490055" y="246312"/>
                </a:lnTo>
                <a:lnTo>
                  <a:pt x="2512952" y="230844"/>
                </a:lnTo>
                <a:lnTo>
                  <a:pt x="2528424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4" y="44041"/>
                </a:lnTo>
                <a:lnTo>
                  <a:pt x="2512952" y="21148"/>
                </a:lnTo>
                <a:lnTo>
                  <a:pt x="2490055" y="5680"/>
                </a:lnTo>
                <a:lnTo>
                  <a:pt x="24620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16">
            <a:extLst>
              <a:ext uri="{FF2B5EF4-FFF2-40B4-BE49-F238E27FC236}">
                <a16:creationId xmlns:a16="http://schemas.microsoft.com/office/drawing/2014/main" id="{3AAAAADC-6B3D-584A-9595-D6D0F9D65A3B}"/>
              </a:ext>
            </a:extLst>
          </p:cNvPr>
          <p:cNvSpPr txBox="1"/>
          <p:nvPr/>
        </p:nvSpPr>
        <p:spPr>
          <a:xfrm>
            <a:off x="1924819" y="7430912"/>
            <a:ext cx="316547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modification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rapport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d’emploi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43" name="object 118">
            <a:extLst>
              <a:ext uri="{FF2B5EF4-FFF2-40B4-BE49-F238E27FC236}">
                <a16:creationId xmlns:a16="http://schemas.microsoft.com/office/drawing/2014/main" id="{65CF30C6-2F42-B44A-BA61-7F7A6781B573}"/>
              </a:ext>
            </a:extLst>
          </p:cNvPr>
          <p:cNvSpPr txBox="1"/>
          <p:nvPr/>
        </p:nvSpPr>
        <p:spPr>
          <a:xfrm>
            <a:off x="780110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Élément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essentiel 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Accord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4" name="object 118">
            <a:extLst>
              <a:ext uri="{FF2B5EF4-FFF2-40B4-BE49-F238E27FC236}">
                <a16:creationId xmlns:a16="http://schemas.microsoft.com/office/drawing/2014/main" id="{00EBA6EB-991E-AA4D-B961-98AADFED5E25}"/>
              </a:ext>
            </a:extLst>
          </p:cNvPr>
          <p:cNvSpPr txBox="1"/>
          <p:nvPr/>
        </p:nvSpPr>
        <p:spPr>
          <a:xfrm>
            <a:off x="4045022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Modification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conditions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fr-FR"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 direction de</a:t>
            </a:r>
            <a:r>
              <a:rPr lang="fr-FR"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l’employeur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3601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bject 2">
            <a:extLst>
              <a:ext uri="{FF2B5EF4-FFF2-40B4-BE49-F238E27FC236}">
                <a16:creationId xmlns:a16="http://schemas.microsoft.com/office/drawing/2014/main" id="{93A3312F-6C45-5342-A282-2402250CDC27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3">
            <a:extLst>
              <a:ext uri="{FF2B5EF4-FFF2-40B4-BE49-F238E27FC236}">
                <a16:creationId xmlns:a16="http://schemas.microsoft.com/office/drawing/2014/main" id="{E812F369-87D3-B944-AE83-6840CE274C85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4">
            <a:extLst>
              <a:ext uri="{FF2B5EF4-FFF2-40B4-BE49-F238E27FC236}">
                <a16:creationId xmlns:a16="http://schemas.microsoft.com/office/drawing/2014/main" id="{B24A850A-DED5-A94B-8B66-A1EB6FFD9FA0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5">
            <a:extLst>
              <a:ext uri="{FF2B5EF4-FFF2-40B4-BE49-F238E27FC236}">
                <a16:creationId xmlns:a16="http://schemas.microsoft.com/office/drawing/2014/main" id="{AF499F55-1B93-B44F-8B97-A944453F619A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6">
            <a:extLst>
              <a:ext uri="{FF2B5EF4-FFF2-40B4-BE49-F238E27FC236}">
                <a16:creationId xmlns:a16="http://schemas.microsoft.com/office/drawing/2014/main" id="{00B71CD0-F1D6-144B-9F63-94364804208A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7">
            <a:extLst>
              <a:ext uri="{FF2B5EF4-FFF2-40B4-BE49-F238E27FC236}">
                <a16:creationId xmlns:a16="http://schemas.microsoft.com/office/drawing/2014/main" id="{D377C4AD-218E-524A-93BE-84D16B9AAFC1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8">
            <a:extLst>
              <a:ext uri="{FF2B5EF4-FFF2-40B4-BE49-F238E27FC236}">
                <a16:creationId xmlns:a16="http://schemas.microsoft.com/office/drawing/2014/main" id="{924E8A7E-F637-764F-AD63-A5B8D29714F2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9">
            <a:extLst>
              <a:ext uri="{FF2B5EF4-FFF2-40B4-BE49-F238E27FC236}">
                <a16:creationId xmlns:a16="http://schemas.microsoft.com/office/drawing/2014/main" id="{55668AF7-84AC-9547-A008-E4C75BDF1053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0">
            <a:extLst>
              <a:ext uri="{FF2B5EF4-FFF2-40B4-BE49-F238E27FC236}">
                <a16:creationId xmlns:a16="http://schemas.microsoft.com/office/drawing/2014/main" id="{34BC8FE9-A99B-4544-A1FF-4DB4570B7E10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1">
            <a:extLst>
              <a:ext uri="{FF2B5EF4-FFF2-40B4-BE49-F238E27FC236}">
                <a16:creationId xmlns:a16="http://schemas.microsoft.com/office/drawing/2014/main" id="{96983E75-04D8-2344-8580-3C8D275752E8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3">
            <a:extLst>
              <a:ext uri="{FF2B5EF4-FFF2-40B4-BE49-F238E27FC236}">
                <a16:creationId xmlns:a16="http://schemas.microsoft.com/office/drawing/2014/main" id="{042525DB-4EA0-5141-9B80-C6E491FA21DF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4">
            <a:extLst>
              <a:ext uri="{FF2B5EF4-FFF2-40B4-BE49-F238E27FC236}">
                <a16:creationId xmlns:a16="http://schemas.microsoft.com/office/drawing/2014/main" id="{09353207-64C5-B948-AD9B-03DF365EC856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59" name="object 15">
            <a:extLst>
              <a:ext uri="{FF2B5EF4-FFF2-40B4-BE49-F238E27FC236}">
                <a16:creationId xmlns:a16="http://schemas.microsoft.com/office/drawing/2014/main" id="{EA206781-A22F-2241-9AFB-9A60794E8809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">
            <a:extLst>
              <a:ext uri="{FF2B5EF4-FFF2-40B4-BE49-F238E27FC236}">
                <a16:creationId xmlns:a16="http://schemas.microsoft.com/office/drawing/2014/main" id="{FBAB1C35-D2FC-D24D-8345-9436426C6E09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61" name="object 17">
            <a:extLst>
              <a:ext uri="{FF2B5EF4-FFF2-40B4-BE49-F238E27FC236}">
                <a16:creationId xmlns:a16="http://schemas.microsoft.com/office/drawing/2014/main" id="{75BB3D5E-48BE-284F-B304-A4B50B4DFD30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8">
            <a:extLst>
              <a:ext uri="{FF2B5EF4-FFF2-40B4-BE49-F238E27FC236}">
                <a16:creationId xmlns:a16="http://schemas.microsoft.com/office/drawing/2014/main" id="{E8BFA17C-E7E7-4242-8DCF-8B86CEC24E22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3" name="object 19">
            <a:extLst>
              <a:ext uri="{FF2B5EF4-FFF2-40B4-BE49-F238E27FC236}">
                <a16:creationId xmlns:a16="http://schemas.microsoft.com/office/drawing/2014/main" id="{C77587FE-9F1F-F549-8247-5DF4C41AF397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20">
            <a:extLst>
              <a:ext uri="{FF2B5EF4-FFF2-40B4-BE49-F238E27FC236}">
                <a16:creationId xmlns:a16="http://schemas.microsoft.com/office/drawing/2014/main" id="{26B485AF-7ADB-894E-A519-1CE46BF7E47F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65" name="object 21">
            <a:extLst>
              <a:ext uri="{FF2B5EF4-FFF2-40B4-BE49-F238E27FC236}">
                <a16:creationId xmlns:a16="http://schemas.microsoft.com/office/drawing/2014/main" id="{71516F0C-9437-F34D-B102-2DF29079173B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22">
            <a:extLst>
              <a:ext uri="{FF2B5EF4-FFF2-40B4-BE49-F238E27FC236}">
                <a16:creationId xmlns:a16="http://schemas.microsoft.com/office/drawing/2014/main" id="{789623BE-E35A-A34D-B013-6F8EA94D9C3B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5" name="object 125">
            <a:extLst>
              <a:ext uri="{FF2B5EF4-FFF2-40B4-BE49-F238E27FC236}">
                <a16:creationId xmlns:a16="http://schemas.microsoft.com/office/drawing/2014/main" id="{FB4A043C-DDD8-6549-8F5E-38864E869DC9}"/>
              </a:ext>
            </a:extLst>
          </p:cNvPr>
          <p:cNvSpPr/>
          <p:nvPr/>
        </p:nvSpPr>
        <p:spPr>
          <a:xfrm>
            <a:off x="656516" y="8935434"/>
            <a:ext cx="6134735" cy="269875"/>
          </a:xfrm>
          <a:custGeom>
            <a:avLst/>
            <a:gdLst/>
            <a:ahLst/>
            <a:cxnLst/>
            <a:rect l="l" t="t" r="r" b="b"/>
            <a:pathLst>
              <a:path w="6134734" h="269875">
                <a:moveTo>
                  <a:pt x="6064199" y="0"/>
                </a:moveTo>
                <a:lnTo>
                  <a:pt x="70243" y="0"/>
                </a:lnTo>
                <a:lnTo>
                  <a:pt x="42969" y="5682"/>
                </a:lnTo>
                <a:lnTo>
                  <a:pt x="20634" y="21155"/>
                </a:lnTo>
                <a:lnTo>
                  <a:pt x="5542" y="44051"/>
                </a:lnTo>
                <a:lnTo>
                  <a:pt x="0" y="72009"/>
                </a:lnTo>
                <a:lnTo>
                  <a:pt x="0" y="197281"/>
                </a:lnTo>
                <a:lnTo>
                  <a:pt x="5542" y="225236"/>
                </a:lnTo>
                <a:lnTo>
                  <a:pt x="20634" y="248129"/>
                </a:lnTo>
                <a:lnTo>
                  <a:pt x="42969" y="263597"/>
                </a:lnTo>
                <a:lnTo>
                  <a:pt x="70243" y="269278"/>
                </a:lnTo>
                <a:lnTo>
                  <a:pt x="6064199" y="269278"/>
                </a:lnTo>
                <a:lnTo>
                  <a:pt x="6091480" y="263597"/>
                </a:lnTo>
                <a:lnTo>
                  <a:pt x="6113819" y="248129"/>
                </a:lnTo>
                <a:lnTo>
                  <a:pt x="6128912" y="225236"/>
                </a:lnTo>
                <a:lnTo>
                  <a:pt x="6134455" y="197281"/>
                </a:lnTo>
                <a:lnTo>
                  <a:pt x="6134455" y="72009"/>
                </a:lnTo>
                <a:lnTo>
                  <a:pt x="6128912" y="44051"/>
                </a:lnTo>
                <a:lnTo>
                  <a:pt x="6113819" y="21155"/>
                </a:lnTo>
                <a:lnTo>
                  <a:pt x="6091480" y="5682"/>
                </a:lnTo>
                <a:lnTo>
                  <a:pt x="606419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ZoneTexte 126">
            <a:extLst>
              <a:ext uri="{FF2B5EF4-FFF2-40B4-BE49-F238E27FC236}">
                <a16:creationId xmlns:a16="http://schemas.microsoft.com/office/drawing/2014/main" id="{E21FAF3B-2B55-0F45-9B5A-2C4AFE355FEB}"/>
              </a:ext>
            </a:extLst>
          </p:cNvPr>
          <p:cNvSpPr txBox="1"/>
          <p:nvPr/>
        </p:nvSpPr>
        <p:spPr>
          <a:xfrm>
            <a:off x="2848271" y="8935434"/>
            <a:ext cx="1732057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lang="fr-FR"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lang="fr-FR" sz="1150" b="1" spc="-5" dirty="0">
                <a:solidFill>
                  <a:srgbClr val="FFFFFF"/>
                </a:solidFill>
                <a:latin typeface="Arial"/>
                <a:cs typeface="Arial"/>
              </a:rPr>
              <a:t> rupture</a:t>
            </a:r>
            <a:endParaRPr lang="fr-FR" sz="1150" dirty="0"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B73A0D30-99C8-9C47-A167-D5DD56CE70FA}"/>
              </a:ext>
            </a:extLst>
          </p:cNvPr>
          <p:cNvSpPr/>
          <p:nvPr/>
        </p:nvSpPr>
        <p:spPr>
          <a:xfrm>
            <a:off x="1204045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65E2C2FC-A612-0245-AD11-47F43C7832A3}"/>
              </a:ext>
            </a:extLst>
          </p:cNvPr>
          <p:cNvSpPr/>
          <p:nvPr/>
        </p:nvSpPr>
        <p:spPr>
          <a:xfrm>
            <a:off x="1141751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C5269B62-BA60-0048-89F2-317B6221CAB3}"/>
              </a:ext>
            </a:extLst>
          </p:cNvPr>
          <p:cNvSpPr/>
          <p:nvPr/>
        </p:nvSpPr>
        <p:spPr>
          <a:xfrm>
            <a:off x="2771108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91F9D83C-AB4F-CC48-AD3D-E25E2501F13E}"/>
              </a:ext>
            </a:extLst>
          </p:cNvPr>
          <p:cNvSpPr/>
          <p:nvPr/>
        </p:nvSpPr>
        <p:spPr>
          <a:xfrm>
            <a:off x="2708814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2F771F0C-403A-954F-81DB-ABAD7FE29D1A}"/>
              </a:ext>
            </a:extLst>
          </p:cNvPr>
          <p:cNvSpPr/>
          <p:nvPr/>
        </p:nvSpPr>
        <p:spPr>
          <a:xfrm>
            <a:off x="4589491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0F3B2DD7-5824-EF4F-9EE6-85784987AE6A}"/>
              </a:ext>
            </a:extLst>
          </p:cNvPr>
          <p:cNvSpPr/>
          <p:nvPr/>
        </p:nvSpPr>
        <p:spPr>
          <a:xfrm>
            <a:off x="4527198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FCC1267C-4D09-D744-9270-E99637BE2DDF}"/>
              </a:ext>
            </a:extLst>
          </p:cNvPr>
          <p:cNvSpPr/>
          <p:nvPr/>
        </p:nvSpPr>
        <p:spPr>
          <a:xfrm>
            <a:off x="6167426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398B5F25-F253-F942-8B23-E7958E1B373D}"/>
              </a:ext>
            </a:extLst>
          </p:cNvPr>
          <p:cNvSpPr/>
          <p:nvPr/>
        </p:nvSpPr>
        <p:spPr>
          <a:xfrm>
            <a:off x="6105132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B7750AAF-D264-7042-84AF-BE161D864E17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FF977126-240C-5246-97B3-D417C4A881BA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075E8171-90E6-8F43-94C8-55AC89BF4DE7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985E6E82-438D-E847-8E55-B4C024371459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AB5599F4-6D23-8543-810B-5C1F5CAFA650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EA609231-6D9C-8B4C-B613-1A94AF9DD1C5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1C436F9A-B496-F642-A8CE-7850BAB81828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D21EBE7D-3018-BF41-9123-09AC44D12102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01A95EEE-2535-6D45-B53E-733F51F1ABB0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AADCABB2-9BD2-4641-9CFC-201A8800B259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115DCC20-5E7A-2B49-93B4-286F31D86D5D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160D7D7E-ABDC-AE4E-A360-52DA4C84871B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41CC180D-1D63-2543-9AFE-9F8CDEEB412C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08594396-09F9-3F44-8DEF-AC901F2D3CEB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CA83362C-49B8-2D46-95FD-7E2F8AA21903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5CAA9879-9FBF-2F40-920F-1B3A9F061E02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99C52627-3B40-4F46-9987-0ADA90FFAB0A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428CCDFE-1058-8F4B-81F2-4DE6B553E978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1C355EA7-21AD-5C4F-8C90-E533CCFBE8DD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BA853E4F-92E0-CA48-9BE5-D779E162FEFF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67A3662D-E277-1048-A1D9-BD9265A8C8DF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B528E8C0-7ED7-834F-8347-9D19DA191D0D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0DEB5E2E-0E83-9A44-A813-1D6A7D264265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118097D2-59C4-7A49-9AE6-4F5EAFE67EFD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AD3CAA78-D016-9E44-98D5-3E59C16057CB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8891F90F-6315-374C-BE74-BB27698997D5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F3BE1404-FBE8-B540-88FF-CA0493ACFFE1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5119F4EC-10FB-DD4B-926B-9EED4F713B12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0859CF8E-0F5A-BA47-82A1-C0D2FC1AA568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C7DA9A8A-E749-C64D-BF86-F664CDF3B6F6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F80EB628-8F36-064B-83F0-D44D011D5AD5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775EDB20-905D-0B46-AF1D-A603FEB1014E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ED04E28F-8FD1-1D4B-AADC-56AC1A082251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59448FD0-97F2-3441-84C6-32A65F8426C0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2B0C38BF-3F5B-0F40-AD7F-E9F91ED359AA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B96136F2-34F2-104E-B8B3-55A42BB790FA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E3A2E926-4A0B-E14D-B2AF-E24BB3301937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8181AA66-87CD-C14E-8825-0D7F41B6A7D2}"/>
              </a:ext>
            </a:extLst>
          </p:cNvPr>
          <p:cNvSpPr txBox="1"/>
          <p:nvPr/>
        </p:nvSpPr>
        <p:spPr>
          <a:xfrm>
            <a:off x="653300" y="7047754"/>
            <a:ext cx="30340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modification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relation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7B98B41F-DA56-ED4A-B5A1-808B2FC6E7B1}"/>
              </a:ext>
            </a:extLst>
          </p:cNvPr>
          <p:cNvSpPr/>
          <p:nvPr/>
        </p:nvSpPr>
        <p:spPr>
          <a:xfrm>
            <a:off x="360003" y="702024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6F88B64F-5A84-BD47-9273-D496D6902A95}"/>
              </a:ext>
            </a:extLst>
          </p:cNvPr>
          <p:cNvSpPr txBox="1"/>
          <p:nvPr/>
        </p:nvSpPr>
        <p:spPr>
          <a:xfrm>
            <a:off x="422974" y="701734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474E3304-3344-3E41-9FED-C8FEFAB11B4F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CFDF7DF9-ECE0-EB4B-9953-118EAF72FBF6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D31DD2B4-336F-494E-AB39-96D3D78C3F5E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055171BA-DCF9-DF4A-B89E-91DACD6EE6A8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AF1F3266-D3EE-464A-8630-B5DA999ED70B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8FEF2E6E-5C29-2646-B85A-AC239034D83B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E3B5F279-851C-D54F-A9E0-1B2DF38BB287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569A30C3-5D51-A649-B341-2E06130014F8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2FF579F1-A999-B543-A843-872E3F0E0FF5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ED93B4BA-C94A-274B-B080-5783792F4284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9478ED12-58BC-F04E-9D6F-A9EADA7CF40A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1B1C80AC-D95F-1F4C-9E90-8DD5443CC62A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6FE0E512-3D43-424D-BDC6-8B6D669D781B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7DF69F21-D047-7148-9CA2-EBF5047AFAE7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26FFAEA9-FEFF-5F4A-9F88-2F4C309817A1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3FF36302-B798-6248-BF80-36E7D84A4BF9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ECF78AE9-755C-3541-A3D8-A9F004DCE26B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FABC227E-B88A-344B-A6AC-B27CC9F87778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70E1D641-18C2-6347-A12F-AF379D8CA53A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C5B1C0A7-71D9-DF4C-A3C3-C29D6823280B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A57EBDAB-267E-E846-91F5-AA9BCC08BF4F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AA9CA900-781D-B849-B3F8-274A03F55AD1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04FB0771-C732-C145-A202-169B8657AC78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3DF77CF9-9C41-684D-97F4-70DB6087D1E3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E52D4699-CEE1-A34A-89B3-4DF3AE14AA9D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96119447-0C23-ED4B-BB6C-19A5207C231A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03E672E5-FF39-EC42-A30B-08D7D5D12546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B9FFA3CD-4A54-1546-80BF-6CDC0F52E026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DEC2FF5E-D479-D446-8082-0DBC70B5371D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600066D7-ED64-744B-B354-4EE51C6FC20D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7CC9CE4B-673B-0340-9CCF-FB325117C728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F0626CF7-01A1-6E4A-B1F9-4FB36988E4D9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A732F96C-CCE2-F04F-A543-DF3E5A78FE5C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4C95696B-C922-B342-9911-4A9388DDB206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F3713EA8-B090-9B47-A9A6-5EABC1939D28}"/>
              </a:ext>
            </a:extLst>
          </p:cNvPr>
          <p:cNvSpPr/>
          <p:nvPr/>
        </p:nvSpPr>
        <p:spPr>
          <a:xfrm>
            <a:off x="610048" y="6620948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08671" y="0"/>
                </a:moveTo>
                <a:lnTo>
                  <a:pt x="79324" y="0"/>
                </a:lnTo>
                <a:lnTo>
                  <a:pt x="48525" y="5680"/>
                </a:lnTo>
                <a:lnTo>
                  <a:pt x="23302" y="21148"/>
                </a:lnTo>
                <a:lnTo>
                  <a:pt x="6259" y="44041"/>
                </a:lnTo>
                <a:lnTo>
                  <a:pt x="0" y="71996"/>
                </a:lnTo>
                <a:lnTo>
                  <a:pt x="0" y="179997"/>
                </a:lnTo>
                <a:lnTo>
                  <a:pt x="6259" y="207952"/>
                </a:lnTo>
                <a:lnTo>
                  <a:pt x="23302" y="230844"/>
                </a:lnTo>
                <a:lnTo>
                  <a:pt x="48525" y="246312"/>
                </a:lnTo>
                <a:lnTo>
                  <a:pt x="79324" y="251993"/>
                </a:lnTo>
                <a:lnTo>
                  <a:pt x="1108671" y="251993"/>
                </a:lnTo>
                <a:lnTo>
                  <a:pt x="1139470" y="246312"/>
                </a:lnTo>
                <a:lnTo>
                  <a:pt x="1164693" y="230844"/>
                </a:lnTo>
                <a:lnTo>
                  <a:pt x="1181736" y="207952"/>
                </a:lnTo>
                <a:lnTo>
                  <a:pt x="1187996" y="179997"/>
                </a:lnTo>
                <a:lnTo>
                  <a:pt x="1187996" y="71996"/>
                </a:lnTo>
                <a:lnTo>
                  <a:pt x="1181736" y="44041"/>
                </a:lnTo>
                <a:lnTo>
                  <a:pt x="1164693" y="21148"/>
                </a:lnTo>
                <a:lnTo>
                  <a:pt x="1139470" y="5680"/>
                </a:lnTo>
                <a:lnTo>
                  <a:pt x="11086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617D9233-9CC6-9644-8EFC-01FFF1A3F6CD}"/>
              </a:ext>
            </a:extLst>
          </p:cNvPr>
          <p:cNvSpPr txBox="1"/>
          <p:nvPr/>
        </p:nvSpPr>
        <p:spPr>
          <a:xfrm>
            <a:off x="670384" y="6653474"/>
            <a:ext cx="1056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période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d’essai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524A8011-0DC8-634D-B980-6841E1BA5E38}"/>
              </a:ext>
            </a:extLst>
          </p:cNvPr>
          <p:cNvSpPr/>
          <p:nvPr/>
        </p:nvSpPr>
        <p:spPr>
          <a:xfrm>
            <a:off x="1907108" y="6620948"/>
            <a:ext cx="1728470" cy="252095"/>
          </a:xfrm>
          <a:custGeom>
            <a:avLst/>
            <a:gdLst/>
            <a:ahLst/>
            <a:cxnLst/>
            <a:rect l="l" t="t" r="r" b="b"/>
            <a:pathLst>
              <a:path w="1728470" h="252095">
                <a:moveTo>
                  <a:pt x="1654403" y="0"/>
                </a:moveTo>
                <a:lnTo>
                  <a:pt x="73583" y="0"/>
                </a:lnTo>
                <a:lnTo>
                  <a:pt x="45010" y="5680"/>
                </a:lnTo>
                <a:lnTo>
                  <a:pt x="21613" y="21148"/>
                </a:lnTo>
                <a:lnTo>
                  <a:pt x="5805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805" y="207952"/>
                </a:lnTo>
                <a:lnTo>
                  <a:pt x="21613" y="230844"/>
                </a:lnTo>
                <a:lnTo>
                  <a:pt x="45010" y="246312"/>
                </a:lnTo>
                <a:lnTo>
                  <a:pt x="73583" y="251993"/>
                </a:lnTo>
                <a:lnTo>
                  <a:pt x="1654403" y="251993"/>
                </a:lnTo>
                <a:lnTo>
                  <a:pt x="1682978" y="246312"/>
                </a:lnTo>
                <a:lnTo>
                  <a:pt x="1706379" y="230844"/>
                </a:lnTo>
                <a:lnTo>
                  <a:pt x="1722192" y="207952"/>
                </a:lnTo>
                <a:lnTo>
                  <a:pt x="1728000" y="179997"/>
                </a:lnTo>
                <a:lnTo>
                  <a:pt x="1728000" y="71996"/>
                </a:lnTo>
                <a:lnTo>
                  <a:pt x="1722192" y="44041"/>
                </a:lnTo>
                <a:lnTo>
                  <a:pt x="1706379" y="21148"/>
                </a:lnTo>
                <a:lnTo>
                  <a:pt x="1682978" y="5680"/>
                </a:lnTo>
                <a:lnTo>
                  <a:pt x="16544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16852724-B0A5-5F4D-924A-0309BE033640}"/>
              </a:ext>
            </a:extLst>
          </p:cNvPr>
          <p:cNvSpPr/>
          <p:nvPr/>
        </p:nvSpPr>
        <p:spPr>
          <a:xfrm>
            <a:off x="5543874" y="6620948"/>
            <a:ext cx="1247140" cy="252095"/>
          </a:xfrm>
          <a:custGeom>
            <a:avLst/>
            <a:gdLst/>
            <a:ahLst/>
            <a:cxnLst/>
            <a:rect l="l" t="t" r="r" b="b"/>
            <a:pathLst>
              <a:path w="1247140" h="252095">
                <a:moveTo>
                  <a:pt x="11751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75105" y="251993"/>
                </a:lnTo>
                <a:lnTo>
                  <a:pt x="1203060" y="246312"/>
                </a:lnTo>
                <a:lnTo>
                  <a:pt x="1225953" y="230844"/>
                </a:lnTo>
                <a:lnTo>
                  <a:pt x="1241421" y="207952"/>
                </a:lnTo>
                <a:lnTo>
                  <a:pt x="1247101" y="179997"/>
                </a:lnTo>
                <a:lnTo>
                  <a:pt x="1247101" y="71996"/>
                </a:lnTo>
                <a:lnTo>
                  <a:pt x="1241421" y="44041"/>
                </a:lnTo>
                <a:lnTo>
                  <a:pt x="1225953" y="21148"/>
                </a:lnTo>
                <a:lnTo>
                  <a:pt x="1203060" y="5680"/>
                </a:lnTo>
                <a:lnTo>
                  <a:pt x="11751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F515FA82-A316-6E41-9111-1933E265E7DD}"/>
              </a:ext>
            </a:extLst>
          </p:cNvPr>
          <p:cNvSpPr txBox="1"/>
          <p:nvPr/>
        </p:nvSpPr>
        <p:spPr>
          <a:xfrm>
            <a:off x="5628990" y="6653474"/>
            <a:ext cx="1069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404547A7-614E-C548-BA14-ECF4439A56F4}"/>
              </a:ext>
            </a:extLst>
          </p:cNvPr>
          <p:cNvSpPr/>
          <p:nvPr/>
        </p:nvSpPr>
        <p:spPr>
          <a:xfrm>
            <a:off x="3744177" y="6620948"/>
            <a:ext cx="1691005" cy="252095"/>
          </a:xfrm>
          <a:custGeom>
            <a:avLst/>
            <a:gdLst/>
            <a:ahLst/>
            <a:cxnLst/>
            <a:rect l="l" t="t" r="r" b="b"/>
            <a:pathLst>
              <a:path w="1691004" h="252095">
                <a:moveTo>
                  <a:pt x="1618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618640" y="251993"/>
                </a:lnTo>
                <a:lnTo>
                  <a:pt x="1646595" y="246312"/>
                </a:lnTo>
                <a:lnTo>
                  <a:pt x="1669488" y="230844"/>
                </a:lnTo>
                <a:lnTo>
                  <a:pt x="1684955" y="207952"/>
                </a:lnTo>
                <a:lnTo>
                  <a:pt x="1690636" y="179997"/>
                </a:lnTo>
                <a:lnTo>
                  <a:pt x="1690636" y="71996"/>
                </a:lnTo>
                <a:lnTo>
                  <a:pt x="1684955" y="44041"/>
                </a:lnTo>
                <a:lnTo>
                  <a:pt x="1669488" y="21148"/>
                </a:lnTo>
                <a:lnTo>
                  <a:pt x="1646595" y="5680"/>
                </a:lnTo>
                <a:lnTo>
                  <a:pt x="16186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>
            <a:extLst>
              <a:ext uri="{FF2B5EF4-FFF2-40B4-BE49-F238E27FC236}">
                <a16:creationId xmlns:a16="http://schemas.microsoft.com/office/drawing/2014/main" id="{36FA1820-96D7-A148-885C-69FE0FCE552F}"/>
              </a:ext>
            </a:extLst>
          </p:cNvPr>
          <p:cNvSpPr txBox="1"/>
          <p:nvPr/>
        </p:nvSpPr>
        <p:spPr>
          <a:xfrm>
            <a:off x="1975801" y="6241033"/>
            <a:ext cx="33153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1833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non-concurrence	Clause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confidentialité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8" name="object 65">
            <a:extLst>
              <a:ext uri="{FF2B5EF4-FFF2-40B4-BE49-F238E27FC236}">
                <a16:creationId xmlns:a16="http://schemas.microsoft.com/office/drawing/2014/main" id="{9E301456-0A78-FA4D-B352-38DE1505CC78}"/>
              </a:ext>
            </a:extLst>
          </p:cNvPr>
          <p:cNvSpPr txBox="1"/>
          <p:nvPr/>
        </p:nvSpPr>
        <p:spPr>
          <a:xfrm>
            <a:off x="653300" y="8581765"/>
            <a:ext cx="303403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lang="fr-FR" sz="1300" b="1" spc="-5" dirty="0">
                <a:solidFill>
                  <a:srgbClr val="CF118C"/>
                </a:solidFill>
                <a:latin typeface="Arial"/>
                <a:cs typeface="Arial"/>
              </a:rPr>
              <a:t>rupture </a:t>
            </a:r>
            <a:r>
              <a:rPr lang="fr-FR"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lang="fr-FR" sz="1300" b="1" spc="-5" dirty="0">
                <a:solidFill>
                  <a:srgbClr val="CF118C"/>
                </a:solidFill>
                <a:latin typeface="Arial"/>
                <a:cs typeface="Arial"/>
              </a:rPr>
              <a:t>rapport</a:t>
            </a:r>
            <a:r>
              <a:rPr lang="fr-FR"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lang="fr-FR"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29" name="object 66">
            <a:extLst>
              <a:ext uri="{FF2B5EF4-FFF2-40B4-BE49-F238E27FC236}">
                <a16:creationId xmlns:a16="http://schemas.microsoft.com/office/drawing/2014/main" id="{C6D200EE-EA19-D949-8739-4DC327EBEC3D}"/>
              </a:ext>
            </a:extLst>
          </p:cNvPr>
          <p:cNvSpPr/>
          <p:nvPr/>
        </p:nvSpPr>
        <p:spPr>
          <a:xfrm>
            <a:off x="360003" y="855426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67">
            <a:extLst>
              <a:ext uri="{FF2B5EF4-FFF2-40B4-BE49-F238E27FC236}">
                <a16:creationId xmlns:a16="http://schemas.microsoft.com/office/drawing/2014/main" id="{3DDB76D3-E213-E644-811C-1DD29389339B}"/>
              </a:ext>
            </a:extLst>
          </p:cNvPr>
          <p:cNvSpPr txBox="1"/>
          <p:nvPr/>
        </p:nvSpPr>
        <p:spPr>
          <a:xfrm>
            <a:off x="422974" y="8551354"/>
            <a:ext cx="1263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4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31" name="object 2">
            <a:extLst>
              <a:ext uri="{FF2B5EF4-FFF2-40B4-BE49-F238E27FC236}">
                <a16:creationId xmlns:a16="http://schemas.microsoft.com/office/drawing/2014/main" id="{768D6875-0439-B240-A440-16044B7ACD83}"/>
              </a:ext>
            </a:extLst>
          </p:cNvPr>
          <p:cNvSpPr/>
          <p:nvPr/>
        </p:nvSpPr>
        <p:spPr>
          <a:xfrm>
            <a:off x="1883157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3">
            <a:extLst>
              <a:ext uri="{FF2B5EF4-FFF2-40B4-BE49-F238E27FC236}">
                <a16:creationId xmlns:a16="http://schemas.microsoft.com/office/drawing/2014/main" id="{D8E8F942-D431-054B-B14F-4E6FCF2CF371}"/>
              </a:ext>
            </a:extLst>
          </p:cNvPr>
          <p:cNvSpPr/>
          <p:nvPr/>
        </p:nvSpPr>
        <p:spPr>
          <a:xfrm>
            <a:off x="1820863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4">
            <a:extLst>
              <a:ext uri="{FF2B5EF4-FFF2-40B4-BE49-F238E27FC236}">
                <a16:creationId xmlns:a16="http://schemas.microsoft.com/office/drawing/2014/main" id="{0A487A0A-B7FA-DE44-80B6-F9B1EC618E98}"/>
              </a:ext>
            </a:extLst>
          </p:cNvPr>
          <p:cNvSpPr/>
          <p:nvPr/>
        </p:nvSpPr>
        <p:spPr>
          <a:xfrm>
            <a:off x="1883157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5">
            <a:extLst>
              <a:ext uri="{FF2B5EF4-FFF2-40B4-BE49-F238E27FC236}">
                <a16:creationId xmlns:a16="http://schemas.microsoft.com/office/drawing/2014/main" id="{EF3045EC-5BFE-4048-B910-B5C8ADF78156}"/>
              </a:ext>
            </a:extLst>
          </p:cNvPr>
          <p:cNvSpPr/>
          <p:nvPr/>
        </p:nvSpPr>
        <p:spPr>
          <a:xfrm>
            <a:off x="1820863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6">
            <a:extLst>
              <a:ext uri="{FF2B5EF4-FFF2-40B4-BE49-F238E27FC236}">
                <a16:creationId xmlns:a16="http://schemas.microsoft.com/office/drawing/2014/main" id="{15926AE6-5484-C744-95E8-A31D39F82B0F}"/>
              </a:ext>
            </a:extLst>
          </p:cNvPr>
          <p:cNvSpPr/>
          <p:nvPr/>
        </p:nvSpPr>
        <p:spPr>
          <a:xfrm>
            <a:off x="5145130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7">
            <a:extLst>
              <a:ext uri="{FF2B5EF4-FFF2-40B4-BE49-F238E27FC236}">
                <a16:creationId xmlns:a16="http://schemas.microsoft.com/office/drawing/2014/main" id="{E49EF89A-1617-4840-B1B0-6D3D8C403B9D}"/>
              </a:ext>
            </a:extLst>
          </p:cNvPr>
          <p:cNvSpPr/>
          <p:nvPr/>
        </p:nvSpPr>
        <p:spPr>
          <a:xfrm>
            <a:off x="5082837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8">
            <a:extLst>
              <a:ext uri="{FF2B5EF4-FFF2-40B4-BE49-F238E27FC236}">
                <a16:creationId xmlns:a16="http://schemas.microsoft.com/office/drawing/2014/main" id="{0099DEF2-3C02-DC4D-A2E3-71FE1BEF782A}"/>
              </a:ext>
            </a:extLst>
          </p:cNvPr>
          <p:cNvSpPr/>
          <p:nvPr/>
        </p:nvSpPr>
        <p:spPr>
          <a:xfrm>
            <a:off x="5145130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9">
            <a:extLst>
              <a:ext uri="{FF2B5EF4-FFF2-40B4-BE49-F238E27FC236}">
                <a16:creationId xmlns:a16="http://schemas.microsoft.com/office/drawing/2014/main" id="{B0BD6BDA-54E6-5148-B40B-06B8A7B7702C}"/>
              </a:ext>
            </a:extLst>
          </p:cNvPr>
          <p:cNvSpPr/>
          <p:nvPr/>
        </p:nvSpPr>
        <p:spPr>
          <a:xfrm>
            <a:off x="5082837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19">
            <a:extLst>
              <a:ext uri="{FF2B5EF4-FFF2-40B4-BE49-F238E27FC236}">
                <a16:creationId xmlns:a16="http://schemas.microsoft.com/office/drawing/2014/main" id="{C7AAA070-0D59-C448-9F16-AE65AEAD52C7}"/>
              </a:ext>
            </a:extLst>
          </p:cNvPr>
          <p:cNvSpPr/>
          <p:nvPr/>
        </p:nvSpPr>
        <p:spPr>
          <a:xfrm>
            <a:off x="607814" y="7401858"/>
            <a:ext cx="5804535" cy="269875"/>
          </a:xfrm>
          <a:custGeom>
            <a:avLst/>
            <a:gdLst/>
            <a:ahLst/>
            <a:cxnLst/>
            <a:rect l="l" t="t" r="r" b="b"/>
            <a:pathLst>
              <a:path w="5804535" h="269875">
                <a:moveTo>
                  <a:pt x="57323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1"/>
                </a:lnTo>
                <a:lnTo>
                  <a:pt x="21148" y="248124"/>
                </a:lnTo>
                <a:lnTo>
                  <a:pt x="44041" y="263595"/>
                </a:lnTo>
                <a:lnTo>
                  <a:pt x="71996" y="269278"/>
                </a:lnTo>
                <a:lnTo>
                  <a:pt x="5732360" y="269278"/>
                </a:lnTo>
                <a:lnTo>
                  <a:pt x="5760317" y="263595"/>
                </a:lnTo>
                <a:lnTo>
                  <a:pt x="5783214" y="248124"/>
                </a:lnTo>
                <a:lnTo>
                  <a:pt x="5798687" y="225231"/>
                </a:lnTo>
                <a:lnTo>
                  <a:pt x="5804369" y="197281"/>
                </a:lnTo>
                <a:lnTo>
                  <a:pt x="5804369" y="71996"/>
                </a:lnTo>
                <a:lnTo>
                  <a:pt x="5798687" y="44041"/>
                </a:lnTo>
                <a:lnTo>
                  <a:pt x="5783214" y="21148"/>
                </a:lnTo>
                <a:lnTo>
                  <a:pt x="5760317" y="5680"/>
                </a:lnTo>
                <a:lnTo>
                  <a:pt x="573236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20">
            <a:extLst>
              <a:ext uri="{FF2B5EF4-FFF2-40B4-BE49-F238E27FC236}">
                <a16:creationId xmlns:a16="http://schemas.microsoft.com/office/drawing/2014/main" id="{C2FF7C97-10E5-DA47-A323-97F6A353BCE6}"/>
              </a:ext>
            </a:extLst>
          </p:cNvPr>
          <p:cNvSpPr/>
          <p:nvPr/>
        </p:nvSpPr>
        <p:spPr>
          <a:xfrm>
            <a:off x="607815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11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110" y="251993"/>
                </a:lnTo>
                <a:lnTo>
                  <a:pt x="2490065" y="246312"/>
                </a:lnTo>
                <a:lnTo>
                  <a:pt x="2512958" y="230844"/>
                </a:lnTo>
                <a:lnTo>
                  <a:pt x="2528426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6" y="44041"/>
                </a:lnTo>
                <a:lnTo>
                  <a:pt x="2512958" y="21148"/>
                </a:lnTo>
                <a:lnTo>
                  <a:pt x="2490065" y="5680"/>
                </a:lnTo>
                <a:lnTo>
                  <a:pt x="24621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21">
            <a:extLst>
              <a:ext uri="{FF2B5EF4-FFF2-40B4-BE49-F238E27FC236}">
                <a16:creationId xmlns:a16="http://schemas.microsoft.com/office/drawing/2014/main" id="{F1746213-4210-E24F-92D3-3CBDFDBF27EF}"/>
              </a:ext>
            </a:extLst>
          </p:cNvPr>
          <p:cNvSpPr/>
          <p:nvPr/>
        </p:nvSpPr>
        <p:spPr>
          <a:xfrm>
            <a:off x="607815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6" y="44051"/>
                </a:lnTo>
                <a:lnTo>
                  <a:pt x="2512958" y="21155"/>
                </a:lnTo>
                <a:lnTo>
                  <a:pt x="2490065" y="5682"/>
                </a:lnTo>
                <a:lnTo>
                  <a:pt x="246211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110" y="252006"/>
                </a:lnTo>
                <a:lnTo>
                  <a:pt x="2490065" y="246325"/>
                </a:lnTo>
                <a:lnTo>
                  <a:pt x="2512958" y="230857"/>
                </a:lnTo>
                <a:lnTo>
                  <a:pt x="2528426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22">
            <a:extLst>
              <a:ext uri="{FF2B5EF4-FFF2-40B4-BE49-F238E27FC236}">
                <a16:creationId xmlns:a16="http://schemas.microsoft.com/office/drawing/2014/main" id="{0CC933B9-B709-3442-AC76-E2A74175A28D}"/>
              </a:ext>
            </a:extLst>
          </p:cNvPr>
          <p:cNvSpPr/>
          <p:nvPr/>
        </p:nvSpPr>
        <p:spPr>
          <a:xfrm>
            <a:off x="3878078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4" y="44051"/>
                </a:lnTo>
                <a:lnTo>
                  <a:pt x="2512952" y="21155"/>
                </a:lnTo>
                <a:lnTo>
                  <a:pt x="2490055" y="5682"/>
                </a:lnTo>
                <a:lnTo>
                  <a:pt x="2462098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098" y="252006"/>
                </a:lnTo>
                <a:lnTo>
                  <a:pt x="2490055" y="246325"/>
                </a:lnTo>
                <a:lnTo>
                  <a:pt x="2512952" y="230857"/>
                </a:lnTo>
                <a:lnTo>
                  <a:pt x="2528424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23">
            <a:extLst>
              <a:ext uri="{FF2B5EF4-FFF2-40B4-BE49-F238E27FC236}">
                <a16:creationId xmlns:a16="http://schemas.microsoft.com/office/drawing/2014/main" id="{A266DAFE-4C52-9F41-B2D3-EA974867966C}"/>
              </a:ext>
            </a:extLst>
          </p:cNvPr>
          <p:cNvSpPr/>
          <p:nvPr/>
        </p:nvSpPr>
        <p:spPr>
          <a:xfrm>
            <a:off x="3878078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09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098" y="251993"/>
                </a:lnTo>
                <a:lnTo>
                  <a:pt x="2490055" y="246312"/>
                </a:lnTo>
                <a:lnTo>
                  <a:pt x="2512952" y="230844"/>
                </a:lnTo>
                <a:lnTo>
                  <a:pt x="2528424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4" y="44041"/>
                </a:lnTo>
                <a:lnTo>
                  <a:pt x="2512952" y="21148"/>
                </a:lnTo>
                <a:lnTo>
                  <a:pt x="2490055" y="5680"/>
                </a:lnTo>
                <a:lnTo>
                  <a:pt x="24620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16">
            <a:extLst>
              <a:ext uri="{FF2B5EF4-FFF2-40B4-BE49-F238E27FC236}">
                <a16:creationId xmlns:a16="http://schemas.microsoft.com/office/drawing/2014/main" id="{06B4E1F9-0660-8B4F-B8A5-A4393727A802}"/>
              </a:ext>
            </a:extLst>
          </p:cNvPr>
          <p:cNvSpPr txBox="1"/>
          <p:nvPr/>
        </p:nvSpPr>
        <p:spPr>
          <a:xfrm>
            <a:off x="1924819" y="7430912"/>
            <a:ext cx="316547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modification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rapport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d’emploi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45" name="object 118">
            <a:extLst>
              <a:ext uri="{FF2B5EF4-FFF2-40B4-BE49-F238E27FC236}">
                <a16:creationId xmlns:a16="http://schemas.microsoft.com/office/drawing/2014/main" id="{92F2AD97-4FF9-6642-9094-3D27EA3CD717}"/>
              </a:ext>
            </a:extLst>
          </p:cNvPr>
          <p:cNvSpPr txBox="1"/>
          <p:nvPr/>
        </p:nvSpPr>
        <p:spPr>
          <a:xfrm>
            <a:off x="780110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Élément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essentiel 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Accord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6" name="object 118">
            <a:extLst>
              <a:ext uri="{FF2B5EF4-FFF2-40B4-BE49-F238E27FC236}">
                <a16:creationId xmlns:a16="http://schemas.microsoft.com/office/drawing/2014/main" id="{23E5C81C-1AC8-2345-B321-A2586B0F0880}"/>
              </a:ext>
            </a:extLst>
          </p:cNvPr>
          <p:cNvSpPr txBox="1"/>
          <p:nvPr/>
        </p:nvSpPr>
        <p:spPr>
          <a:xfrm>
            <a:off x="4045022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Modification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conditions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fr-FR"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 direction de</a:t>
            </a:r>
            <a:r>
              <a:rPr lang="fr-FR"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l’employeur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0148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object 2">
            <a:extLst>
              <a:ext uri="{FF2B5EF4-FFF2-40B4-BE49-F238E27FC236}">
                <a16:creationId xmlns:a16="http://schemas.microsoft.com/office/drawing/2014/main" id="{0A611C4C-4C8E-554F-930C-E24CFCA544E0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3">
            <a:extLst>
              <a:ext uri="{FF2B5EF4-FFF2-40B4-BE49-F238E27FC236}">
                <a16:creationId xmlns:a16="http://schemas.microsoft.com/office/drawing/2014/main" id="{18C5A8B3-E2FF-3F48-856D-E0736FD45D11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4">
            <a:extLst>
              <a:ext uri="{FF2B5EF4-FFF2-40B4-BE49-F238E27FC236}">
                <a16:creationId xmlns:a16="http://schemas.microsoft.com/office/drawing/2014/main" id="{FCBE49CB-D9DC-9F4A-B21F-7042DB4CD216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5">
            <a:extLst>
              <a:ext uri="{FF2B5EF4-FFF2-40B4-BE49-F238E27FC236}">
                <a16:creationId xmlns:a16="http://schemas.microsoft.com/office/drawing/2014/main" id="{F94EB61C-2D2C-A44D-95DC-B2B753CEB3A4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6">
            <a:extLst>
              <a:ext uri="{FF2B5EF4-FFF2-40B4-BE49-F238E27FC236}">
                <a16:creationId xmlns:a16="http://schemas.microsoft.com/office/drawing/2014/main" id="{AD20A447-6DFA-204E-A798-4C9F3D833F9D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7">
            <a:extLst>
              <a:ext uri="{FF2B5EF4-FFF2-40B4-BE49-F238E27FC236}">
                <a16:creationId xmlns:a16="http://schemas.microsoft.com/office/drawing/2014/main" id="{85ABB369-D3B4-C542-A8EF-B3E3841E7BF2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8">
            <a:extLst>
              <a:ext uri="{FF2B5EF4-FFF2-40B4-BE49-F238E27FC236}">
                <a16:creationId xmlns:a16="http://schemas.microsoft.com/office/drawing/2014/main" id="{5F26C125-E3F9-AC4D-AB9D-0E9E7B445A90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9">
            <a:extLst>
              <a:ext uri="{FF2B5EF4-FFF2-40B4-BE49-F238E27FC236}">
                <a16:creationId xmlns:a16="http://schemas.microsoft.com/office/drawing/2014/main" id="{0DE38584-E659-8B43-8F35-D40B166A0381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0">
            <a:extLst>
              <a:ext uri="{FF2B5EF4-FFF2-40B4-BE49-F238E27FC236}">
                <a16:creationId xmlns:a16="http://schemas.microsoft.com/office/drawing/2014/main" id="{28AC3580-9B7C-B84B-BC9D-13EE447CED03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1">
            <a:extLst>
              <a:ext uri="{FF2B5EF4-FFF2-40B4-BE49-F238E27FC236}">
                <a16:creationId xmlns:a16="http://schemas.microsoft.com/office/drawing/2014/main" id="{7FCEE269-EACA-8341-8DEA-BA3C80D9AA6C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3">
            <a:extLst>
              <a:ext uri="{FF2B5EF4-FFF2-40B4-BE49-F238E27FC236}">
                <a16:creationId xmlns:a16="http://schemas.microsoft.com/office/drawing/2014/main" id="{505DB481-058F-1D4F-9C97-2824D568C5B5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4">
            <a:extLst>
              <a:ext uri="{FF2B5EF4-FFF2-40B4-BE49-F238E27FC236}">
                <a16:creationId xmlns:a16="http://schemas.microsoft.com/office/drawing/2014/main" id="{61AD470E-CC54-1C45-B71D-C620F16B6663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95" name="object 15">
            <a:extLst>
              <a:ext uri="{FF2B5EF4-FFF2-40B4-BE49-F238E27FC236}">
                <a16:creationId xmlns:a16="http://schemas.microsoft.com/office/drawing/2014/main" id="{B418AF55-F566-F449-9FA9-59205C8F4786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6">
            <a:extLst>
              <a:ext uri="{FF2B5EF4-FFF2-40B4-BE49-F238E27FC236}">
                <a16:creationId xmlns:a16="http://schemas.microsoft.com/office/drawing/2014/main" id="{FE8D570C-11FB-C041-A6C0-CD1AD42BDA7A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97" name="object 17">
            <a:extLst>
              <a:ext uri="{FF2B5EF4-FFF2-40B4-BE49-F238E27FC236}">
                <a16:creationId xmlns:a16="http://schemas.microsoft.com/office/drawing/2014/main" id="{ACD8B553-65ED-CA44-A924-0572A6F552B4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8">
            <a:extLst>
              <a:ext uri="{FF2B5EF4-FFF2-40B4-BE49-F238E27FC236}">
                <a16:creationId xmlns:a16="http://schemas.microsoft.com/office/drawing/2014/main" id="{5A3CD12B-0163-A842-92F0-2785D3DAF8A6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99" name="object 19">
            <a:extLst>
              <a:ext uri="{FF2B5EF4-FFF2-40B4-BE49-F238E27FC236}">
                <a16:creationId xmlns:a16="http://schemas.microsoft.com/office/drawing/2014/main" id="{C7EA3A30-226D-0343-AFC2-852D2A6F121C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">
            <a:extLst>
              <a:ext uri="{FF2B5EF4-FFF2-40B4-BE49-F238E27FC236}">
                <a16:creationId xmlns:a16="http://schemas.microsoft.com/office/drawing/2014/main" id="{89B6BF7A-6C29-0443-B50E-F74EEABAB89A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201" name="object 21">
            <a:extLst>
              <a:ext uri="{FF2B5EF4-FFF2-40B4-BE49-F238E27FC236}">
                <a16:creationId xmlns:a16="http://schemas.microsoft.com/office/drawing/2014/main" id="{E707FCE2-6FA0-984C-A1CF-4E4EA9E82B2F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2">
            <a:extLst>
              <a:ext uri="{FF2B5EF4-FFF2-40B4-BE49-F238E27FC236}">
                <a16:creationId xmlns:a16="http://schemas.microsoft.com/office/drawing/2014/main" id="{87D4F4D1-1303-A649-8342-2E862D5B6140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33" name="object 2">
            <a:extLst>
              <a:ext uri="{FF2B5EF4-FFF2-40B4-BE49-F238E27FC236}">
                <a16:creationId xmlns:a16="http://schemas.microsoft.com/office/drawing/2014/main" id="{85D63D6E-FC1B-CF4E-BACD-DBDA83E29A9B}"/>
              </a:ext>
            </a:extLst>
          </p:cNvPr>
          <p:cNvSpPr/>
          <p:nvPr/>
        </p:nvSpPr>
        <p:spPr>
          <a:xfrm>
            <a:off x="1376032" y="9125110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3">
            <a:extLst>
              <a:ext uri="{FF2B5EF4-FFF2-40B4-BE49-F238E27FC236}">
                <a16:creationId xmlns:a16="http://schemas.microsoft.com/office/drawing/2014/main" id="{D1631E79-8A4D-AF44-B44F-85E6ABDBB4CD}"/>
              </a:ext>
            </a:extLst>
          </p:cNvPr>
          <p:cNvSpPr/>
          <p:nvPr/>
        </p:nvSpPr>
        <p:spPr>
          <a:xfrm>
            <a:off x="1313738" y="927412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4">
            <a:extLst>
              <a:ext uri="{FF2B5EF4-FFF2-40B4-BE49-F238E27FC236}">
                <a16:creationId xmlns:a16="http://schemas.microsoft.com/office/drawing/2014/main" id="{6007DF50-DDC2-8D4D-A4AA-33B88735AD4B}"/>
              </a:ext>
            </a:extLst>
          </p:cNvPr>
          <p:cNvSpPr/>
          <p:nvPr/>
        </p:nvSpPr>
        <p:spPr>
          <a:xfrm>
            <a:off x="1376032" y="9511716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5">
            <a:extLst>
              <a:ext uri="{FF2B5EF4-FFF2-40B4-BE49-F238E27FC236}">
                <a16:creationId xmlns:a16="http://schemas.microsoft.com/office/drawing/2014/main" id="{A8FEFA97-66D8-2D43-B6AA-5E38DE28C3F1}"/>
              </a:ext>
            </a:extLst>
          </p:cNvPr>
          <p:cNvSpPr/>
          <p:nvPr/>
        </p:nvSpPr>
        <p:spPr>
          <a:xfrm>
            <a:off x="1313738" y="966072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3">
            <a:extLst>
              <a:ext uri="{FF2B5EF4-FFF2-40B4-BE49-F238E27FC236}">
                <a16:creationId xmlns:a16="http://schemas.microsoft.com/office/drawing/2014/main" id="{A14A0E69-BB44-E841-B27A-CA62BC750516}"/>
              </a:ext>
            </a:extLst>
          </p:cNvPr>
          <p:cNvSpPr txBox="1"/>
          <p:nvPr/>
        </p:nvSpPr>
        <p:spPr>
          <a:xfrm>
            <a:off x="1062366" y="9760249"/>
            <a:ext cx="618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Démission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4">
            <a:extLst>
              <a:ext uri="{FF2B5EF4-FFF2-40B4-BE49-F238E27FC236}">
                <a16:creationId xmlns:a16="http://schemas.microsoft.com/office/drawing/2014/main" id="{5897A07C-0A9F-8740-BAD1-A6E2656EE18D}"/>
              </a:ext>
            </a:extLst>
          </p:cNvPr>
          <p:cNvSpPr/>
          <p:nvPr/>
        </p:nvSpPr>
        <p:spPr>
          <a:xfrm>
            <a:off x="659204" y="9727717"/>
            <a:ext cx="1433830" cy="252095"/>
          </a:xfrm>
          <a:custGeom>
            <a:avLst/>
            <a:gdLst/>
            <a:ahLst/>
            <a:cxnLst/>
            <a:rect l="l" t="t" r="r" b="b"/>
            <a:pathLst>
              <a:path w="1433830" h="252095">
                <a:moveTo>
                  <a:pt x="1433652" y="71996"/>
                </a:moveTo>
                <a:lnTo>
                  <a:pt x="1428136" y="44041"/>
                </a:lnTo>
                <a:lnTo>
                  <a:pt x="1413116" y="21148"/>
                </a:lnTo>
                <a:lnTo>
                  <a:pt x="1390886" y="5680"/>
                </a:lnTo>
                <a:lnTo>
                  <a:pt x="1363738" y="0"/>
                </a:lnTo>
                <a:lnTo>
                  <a:pt x="69926" y="0"/>
                </a:lnTo>
                <a:lnTo>
                  <a:pt x="42776" y="5680"/>
                </a:lnTo>
                <a:lnTo>
                  <a:pt x="20542" y="21148"/>
                </a:lnTo>
                <a:lnTo>
                  <a:pt x="5518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518" y="207954"/>
                </a:lnTo>
                <a:lnTo>
                  <a:pt x="20542" y="230851"/>
                </a:lnTo>
                <a:lnTo>
                  <a:pt x="42776" y="246323"/>
                </a:lnTo>
                <a:lnTo>
                  <a:pt x="69926" y="252006"/>
                </a:lnTo>
                <a:lnTo>
                  <a:pt x="1363738" y="252006"/>
                </a:lnTo>
                <a:lnTo>
                  <a:pt x="1390886" y="246323"/>
                </a:lnTo>
                <a:lnTo>
                  <a:pt x="1413116" y="230851"/>
                </a:lnTo>
                <a:lnTo>
                  <a:pt x="1428136" y="207954"/>
                </a:lnTo>
                <a:lnTo>
                  <a:pt x="1433652" y="179997"/>
                </a:lnTo>
                <a:lnTo>
                  <a:pt x="1433652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>
            <a:extLst>
              <a:ext uri="{FF2B5EF4-FFF2-40B4-BE49-F238E27FC236}">
                <a16:creationId xmlns:a16="http://schemas.microsoft.com/office/drawing/2014/main" id="{2111C00F-73BF-1742-93D5-B68C29FF8EB5}"/>
              </a:ext>
            </a:extLst>
          </p:cNvPr>
          <p:cNvSpPr/>
          <p:nvPr/>
        </p:nvSpPr>
        <p:spPr>
          <a:xfrm>
            <a:off x="656499" y="9341111"/>
            <a:ext cx="1439545" cy="252095"/>
          </a:xfrm>
          <a:custGeom>
            <a:avLst/>
            <a:gdLst/>
            <a:ahLst/>
            <a:cxnLst/>
            <a:rect l="l" t="t" r="r" b="b"/>
            <a:pathLst>
              <a:path w="1439545" h="252095">
                <a:moveTo>
                  <a:pt x="1369136" y="0"/>
                </a:moveTo>
                <a:lnTo>
                  <a:pt x="69938" y="0"/>
                </a:lnTo>
                <a:lnTo>
                  <a:pt x="42782" y="5682"/>
                </a:lnTo>
                <a:lnTo>
                  <a:pt x="20543" y="21155"/>
                </a:lnTo>
                <a:lnTo>
                  <a:pt x="5518" y="44051"/>
                </a:lnTo>
                <a:lnTo>
                  <a:pt x="0" y="72009"/>
                </a:lnTo>
                <a:lnTo>
                  <a:pt x="0" y="180009"/>
                </a:lnTo>
                <a:lnTo>
                  <a:pt x="5518" y="207964"/>
                </a:lnTo>
                <a:lnTo>
                  <a:pt x="20543" y="230857"/>
                </a:lnTo>
                <a:lnTo>
                  <a:pt x="42782" y="246325"/>
                </a:lnTo>
                <a:lnTo>
                  <a:pt x="69938" y="252006"/>
                </a:lnTo>
                <a:lnTo>
                  <a:pt x="1369136" y="252006"/>
                </a:lnTo>
                <a:lnTo>
                  <a:pt x="1396285" y="246325"/>
                </a:lnTo>
                <a:lnTo>
                  <a:pt x="1418520" y="230857"/>
                </a:lnTo>
                <a:lnTo>
                  <a:pt x="1433544" y="207964"/>
                </a:lnTo>
                <a:lnTo>
                  <a:pt x="1439062" y="180009"/>
                </a:lnTo>
                <a:lnTo>
                  <a:pt x="1439062" y="72009"/>
                </a:lnTo>
                <a:lnTo>
                  <a:pt x="1433544" y="44051"/>
                </a:lnTo>
                <a:lnTo>
                  <a:pt x="1418520" y="21155"/>
                </a:lnTo>
                <a:lnTo>
                  <a:pt x="1396285" y="5682"/>
                </a:lnTo>
                <a:lnTo>
                  <a:pt x="136913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>
            <a:extLst>
              <a:ext uri="{FF2B5EF4-FFF2-40B4-BE49-F238E27FC236}">
                <a16:creationId xmlns:a16="http://schemas.microsoft.com/office/drawing/2014/main" id="{1915700F-90E9-3C42-B390-409499D15C4A}"/>
              </a:ext>
            </a:extLst>
          </p:cNvPr>
          <p:cNvSpPr txBox="1"/>
          <p:nvPr/>
        </p:nvSpPr>
        <p:spPr>
          <a:xfrm>
            <a:off x="748654" y="9373644"/>
            <a:ext cx="1246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l’initiative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DF0473C5-82CC-0544-A220-BF44D1C886B1}"/>
              </a:ext>
            </a:extLst>
          </p:cNvPr>
          <p:cNvSpPr/>
          <p:nvPr/>
        </p:nvSpPr>
        <p:spPr>
          <a:xfrm>
            <a:off x="1204045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D1F9B341-F190-EE43-800B-98CD1B5B04D6}"/>
              </a:ext>
            </a:extLst>
          </p:cNvPr>
          <p:cNvSpPr/>
          <p:nvPr/>
        </p:nvSpPr>
        <p:spPr>
          <a:xfrm>
            <a:off x="1141751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623229CD-B9F9-974C-AE3D-1CF34AAF10A6}"/>
              </a:ext>
            </a:extLst>
          </p:cNvPr>
          <p:cNvSpPr/>
          <p:nvPr/>
        </p:nvSpPr>
        <p:spPr>
          <a:xfrm>
            <a:off x="2771108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519DAC16-9874-5D41-B4DD-49062C05B97F}"/>
              </a:ext>
            </a:extLst>
          </p:cNvPr>
          <p:cNvSpPr/>
          <p:nvPr/>
        </p:nvSpPr>
        <p:spPr>
          <a:xfrm>
            <a:off x="2708814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F5FB0978-DB3D-E44E-9B88-D028BFE3307A}"/>
              </a:ext>
            </a:extLst>
          </p:cNvPr>
          <p:cNvSpPr/>
          <p:nvPr/>
        </p:nvSpPr>
        <p:spPr>
          <a:xfrm>
            <a:off x="4589491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AFE134F9-6422-9843-90C9-2AEB2B87B8DC}"/>
              </a:ext>
            </a:extLst>
          </p:cNvPr>
          <p:cNvSpPr/>
          <p:nvPr/>
        </p:nvSpPr>
        <p:spPr>
          <a:xfrm>
            <a:off x="4527198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B86BFCB-F850-244C-B11F-4E7AC4151877}"/>
              </a:ext>
            </a:extLst>
          </p:cNvPr>
          <p:cNvSpPr/>
          <p:nvPr/>
        </p:nvSpPr>
        <p:spPr>
          <a:xfrm>
            <a:off x="6167426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EBD2B463-CD8A-A947-8106-0016D0A5B2B4}"/>
              </a:ext>
            </a:extLst>
          </p:cNvPr>
          <p:cNvSpPr/>
          <p:nvPr/>
        </p:nvSpPr>
        <p:spPr>
          <a:xfrm>
            <a:off x="6105132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95E9B04C-103E-2F49-982F-2E5D92469505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674589E2-809C-F54E-B39D-50D81A6D393C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2456F5DE-9148-BB41-BAA1-5F247F1DEB98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91F2669D-4121-9E4A-B085-E8D71AF26C6B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4A0C2391-E3FB-0745-B2AA-E511D49080B6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27032A8A-3A5D-1C42-90DB-105E5BFC9669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C268D226-5138-E242-A65B-66F65382F769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5CF46B46-1D7A-C247-AF56-FC597A5978CD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21C4747B-82EB-F945-8665-39713B4D02A9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E923FDF0-884C-3B45-AD2B-B3FB0129E679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A8550E8D-FFEC-4A4B-BA87-934E724AF49A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EF203343-13C6-A44A-BFD1-C500261FB021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16F03159-4EE8-1E4E-8178-50F47730E88F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85AD2022-5735-AD46-88C6-1B828908DE4C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9B0F3317-A8FD-5243-9830-06F72D5459A2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DF862442-55B3-6C42-ADB8-7A9D6540DA46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4BE3141C-BAA9-DF46-814F-4C2BE3A0A0CC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E1312E7F-0144-8548-8B77-B7EFD5C9398B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6581269F-45D0-FC4E-A5F4-7866E718FAE4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1828D82D-8D3A-2B48-A8E4-A151E42D7A03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36DB87CC-579C-7A4E-9EA7-833B0E5F3F7D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7345B742-0A90-6B43-BB4D-D129B7CF98DD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286E126D-B4D2-C143-B65B-14C26406045D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DB616908-D84B-C14C-8C13-FB81AB61B5EA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24E33FC8-05A2-C948-90A5-41A21B3C4875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ECEF64D4-928D-9440-A0D2-D26CD88DE245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1475DC4A-D30E-B141-B43E-F1AC468CF239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2AB2675B-D665-0741-BEEB-3C526618BC9E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296CCFAE-F9DD-1244-83A9-6ED632BDDAF0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949EB03A-5C1A-1441-979D-F8545DE8F4BA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44413CB4-815F-4E4B-9AE1-F5F88ABE19C9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D0F96D91-C78B-8045-9DD5-3955173DD13A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4A5FC6F3-07A0-5542-A0ED-A9D59B059E97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BE32BF42-4E75-D249-9D26-5F6115C4166A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DB4BB58F-F4EB-934B-9B81-AD0946494E38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37946D47-C172-114B-84F8-D42A160B475C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1FC7237A-2A18-CD43-91EF-24AACD40CEF7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50DA4367-1A27-DB4E-B5AC-F01E93E838BF}"/>
              </a:ext>
            </a:extLst>
          </p:cNvPr>
          <p:cNvSpPr txBox="1"/>
          <p:nvPr/>
        </p:nvSpPr>
        <p:spPr>
          <a:xfrm>
            <a:off x="653300" y="7047754"/>
            <a:ext cx="30340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modification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relation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CB2128A6-6D96-8742-81F1-FDEBDFE1FB2E}"/>
              </a:ext>
            </a:extLst>
          </p:cNvPr>
          <p:cNvSpPr/>
          <p:nvPr/>
        </p:nvSpPr>
        <p:spPr>
          <a:xfrm>
            <a:off x="360003" y="702024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60A8BA1B-86AB-C64D-8EF6-1D6A93663C6B}"/>
              </a:ext>
            </a:extLst>
          </p:cNvPr>
          <p:cNvSpPr txBox="1"/>
          <p:nvPr/>
        </p:nvSpPr>
        <p:spPr>
          <a:xfrm>
            <a:off x="422974" y="701734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83ABA33B-D9ED-114C-BCE5-12396DB8A106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52AFDF39-205B-FD40-B6D9-2FB561D002DE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23AA070C-0EBF-3247-BA7D-7F31E06D1D7B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03E6975B-F787-BF4A-9265-6CA1813E2768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942FD1CF-F078-D34C-BB44-72F201EFAA45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CC950A45-D4CF-C343-9ED3-5A370A5D3618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8CD91F2B-A946-3247-965C-35CE46A14202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45E15692-60C8-9941-8C4C-B8C01544926F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0DB61C62-E919-6D42-8B46-B57A6AA52D6B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DA2947BB-9AF1-724A-832F-6BDE5912B1D6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D930D9A9-26F7-864D-9D8E-016EE63A3D6E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4742FE14-AF19-354F-ACA4-7BB802E72C12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82784EB1-ADD7-2A47-B688-E662791339BC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BB3D8BDF-BCE6-4D48-A3AD-DB320B267325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7EAF9010-8350-E847-AA9B-59A93E6501D8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23717A33-13CD-2E4D-BDFC-3548D749F578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477D6B49-A521-0443-8B8E-3E138A1E9869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36ADC87E-95AD-6C49-91E6-CF03BA076589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CB410AAD-01C8-6247-BD07-EA5E1D223A8C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E2323FF0-426E-D44B-A5DD-4E7722A8AF80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F3CDFEC6-768E-464B-82B8-E1B10BC6C4EF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F160CD69-FCE3-2342-9261-54B93E5F6122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FF16C341-5772-1E4E-B88A-EA522F4086FC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F7AF0A90-E2F7-9443-81FF-BD6E2C24D347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6589F925-3A46-4842-A552-8222416CBE44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8430B60E-5240-0044-A976-8875328CA48C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C58427F6-6B11-474E-A28D-82BDA9AD9516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D327723C-93AA-ED43-A3E0-74A5A7D941E0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15FB513E-D814-5F4E-A5C6-B7CC4A7684C1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9835E513-8D7C-1F4B-A53E-CBC9CF9BBF46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5970A662-A87D-9842-9CB4-AFBF3001BEBD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C664F655-E192-864F-B870-672F504BBC2C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7B6A2D3B-A3BC-9148-9E00-D07ECF6A0894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A4C68B25-9DE9-194D-A328-309E9C9DDA37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353814FC-D659-D14D-B537-3D30AC52F806}"/>
              </a:ext>
            </a:extLst>
          </p:cNvPr>
          <p:cNvSpPr/>
          <p:nvPr/>
        </p:nvSpPr>
        <p:spPr>
          <a:xfrm>
            <a:off x="610048" y="6620948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08671" y="0"/>
                </a:moveTo>
                <a:lnTo>
                  <a:pt x="79324" y="0"/>
                </a:lnTo>
                <a:lnTo>
                  <a:pt x="48525" y="5680"/>
                </a:lnTo>
                <a:lnTo>
                  <a:pt x="23302" y="21148"/>
                </a:lnTo>
                <a:lnTo>
                  <a:pt x="6259" y="44041"/>
                </a:lnTo>
                <a:lnTo>
                  <a:pt x="0" y="71996"/>
                </a:lnTo>
                <a:lnTo>
                  <a:pt x="0" y="179997"/>
                </a:lnTo>
                <a:lnTo>
                  <a:pt x="6259" y="207952"/>
                </a:lnTo>
                <a:lnTo>
                  <a:pt x="23302" y="230844"/>
                </a:lnTo>
                <a:lnTo>
                  <a:pt x="48525" y="246312"/>
                </a:lnTo>
                <a:lnTo>
                  <a:pt x="79324" y="251993"/>
                </a:lnTo>
                <a:lnTo>
                  <a:pt x="1108671" y="251993"/>
                </a:lnTo>
                <a:lnTo>
                  <a:pt x="1139470" y="246312"/>
                </a:lnTo>
                <a:lnTo>
                  <a:pt x="1164693" y="230844"/>
                </a:lnTo>
                <a:lnTo>
                  <a:pt x="1181736" y="207952"/>
                </a:lnTo>
                <a:lnTo>
                  <a:pt x="1187996" y="179997"/>
                </a:lnTo>
                <a:lnTo>
                  <a:pt x="1187996" y="71996"/>
                </a:lnTo>
                <a:lnTo>
                  <a:pt x="1181736" y="44041"/>
                </a:lnTo>
                <a:lnTo>
                  <a:pt x="1164693" y="21148"/>
                </a:lnTo>
                <a:lnTo>
                  <a:pt x="1139470" y="5680"/>
                </a:lnTo>
                <a:lnTo>
                  <a:pt x="11086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62D884EE-3AE5-DF4A-B8EA-16D75BE330C3}"/>
              </a:ext>
            </a:extLst>
          </p:cNvPr>
          <p:cNvSpPr txBox="1"/>
          <p:nvPr/>
        </p:nvSpPr>
        <p:spPr>
          <a:xfrm>
            <a:off x="670384" y="6653474"/>
            <a:ext cx="1056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période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d’essai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9" name="object 119">
            <a:extLst>
              <a:ext uri="{FF2B5EF4-FFF2-40B4-BE49-F238E27FC236}">
                <a16:creationId xmlns:a16="http://schemas.microsoft.com/office/drawing/2014/main" id="{EB43BF2C-0F76-CF43-AF91-B8917D28BA6D}"/>
              </a:ext>
            </a:extLst>
          </p:cNvPr>
          <p:cNvSpPr/>
          <p:nvPr/>
        </p:nvSpPr>
        <p:spPr>
          <a:xfrm>
            <a:off x="1907108" y="6620948"/>
            <a:ext cx="1728470" cy="252095"/>
          </a:xfrm>
          <a:custGeom>
            <a:avLst/>
            <a:gdLst/>
            <a:ahLst/>
            <a:cxnLst/>
            <a:rect l="l" t="t" r="r" b="b"/>
            <a:pathLst>
              <a:path w="1728470" h="252095">
                <a:moveTo>
                  <a:pt x="1654403" y="0"/>
                </a:moveTo>
                <a:lnTo>
                  <a:pt x="73583" y="0"/>
                </a:lnTo>
                <a:lnTo>
                  <a:pt x="45010" y="5680"/>
                </a:lnTo>
                <a:lnTo>
                  <a:pt x="21613" y="21148"/>
                </a:lnTo>
                <a:lnTo>
                  <a:pt x="5805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805" y="207952"/>
                </a:lnTo>
                <a:lnTo>
                  <a:pt x="21613" y="230844"/>
                </a:lnTo>
                <a:lnTo>
                  <a:pt x="45010" y="246312"/>
                </a:lnTo>
                <a:lnTo>
                  <a:pt x="73583" y="251993"/>
                </a:lnTo>
                <a:lnTo>
                  <a:pt x="1654403" y="251993"/>
                </a:lnTo>
                <a:lnTo>
                  <a:pt x="1682978" y="246312"/>
                </a:lnTo>
                <a:lnTo>
                  <a:pt x="1706379" y="230844"/>
                </a:lnTo>
                <a:lnTo>
                  <a:pt x="1722192" y="207952"/>
                </a:lnTo>
                <a:lnTo>
                  <a:pt x="1728000" y="179997"/>
                </a:lnTo>
                <a:lnTo>
                  <a:pt x="1728000" y="71996"/>
                </a:lnTo>
                <a:lnTo>
                  <a:pt x="1722192" y="44041"/>
                </a:lnTo>
                <a:lnTo>
                  <a:pt x="1706379" y="21148"/>
                </a:lnTo>
                <a:lnTo>
                  <a:pt x="1682978" y="5680"/>
                </a:lnTo>
                <a:lnTo>
                  <a:pt x="16544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>
            <a:extLst>
              <a:ext uri="{FF2B5EF4-FFF2-40B4-BE49-F238E27FC236}">
                <a16:creationId xmlns:a16="http://schemas.microsoft.com/office/drawing/2014/main" id="{3FB4C36B-47FC-C149-81A4-830A8430D336}"/>
              </a:ext>
            </a:extLst>
          </p:cNvPr>
          <p:cNvSpPr/>
          <p:nvPr/>
        </p:nvSpPr>
        <p:spPr>
          <a:xfrm>
            <a:off x="5543874" y="6620948"/>
            <a:ext cx="1247140" cy="252095"/>
          </a:xfrm>
          <a:custGeom>
            <a:avLst/>
            <a:gdLst/>
            <a:ahLst/>
            <a:cxnLst/>
            <a:rect l="l" t="t" r="r" b="b"/>
            <a:pathLst>
              <a:path w="1247140" h="252095">
                <a:moveTo>
                  <a:pt x="11751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75105" y="251993"/>
                </a:lnTo>
                <a:lnTo>
                  <a:pt x="1203060" y="246312"/>
                </a:lnTo>
                <a:lnTo>
                  <a:pt x="1225953" y="230844"/>
                </a:lnTo>
                <a:lnTo>
                  <a:pt x="1241421" y="207952"/>
                </a:lnTo>
                <a:lnTo>
                  <a:pt x="1247101" y="179997"/>
                </a:lnTo>
                <a:lnTo>
                  <a:pt x="1247101" y="71996"/>
                </a:lnTo>
                <a:lnTo>
                  <a:pt x="1241421" y="44041"/>
                </a:lnTo>
                <a:lnTo>
                  <a:pt x="1225953" y="21148"/>
                </a:lnTo>
                <a:lnTo>
                  <a:pt x="1203060" y="5680"/>
                </a:lnTo>
                <a:lnTo>
                  <a:pt x="11751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>
            <a:extLst>
              <a:ext uri="{FF2B5EF4-FFF2-40B4-BE49-F238E27FC236}">
                <a16:creationId xmlns:a16="http://schemas.microsoft.com/office/drawing/2014/main" id="{BBD854FF-F5C6-6747-B745-7ED662B26350}"/>
              </a:ext>
            </a:extLst>
          </p:cNvPr>
          <p:cNvSpPr txBox="1"/>
          <p:nvPr/>
        </p:nvSpPr>
        <p:spPr>
          <a:xfrm>
            <a:off x="5628990" y="6653474"/>
            <a:ext cx="1069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2" name="object 122">
            <a:extLst>
              <a:ext uri="{FF2B5EF4-FFF2-40B4-BE49-F238E27FC236}">
                <a16:creationId xmlns:a16="http://schemas.microsoft.com/office/drawing/2014/main" id="{BD32311C-AC8D-0944-8DC7-A4D93060239B}"/>
              </a:ext>
            </a:extLst>
          </p:cNvPr>
          <p:cNvSpPr/>
          <p:nvPr/>
        </p:nvSpPr>
        <p:spPr>
          <a:xfrm>
            <a:off x="3744177" y="6620948"/>
            <a:ext cx="1691005" cy="252095"/>
          </a:xfrm>
          <a:custGeom>
            <a:avLst/>
            <a:gdLst/>
            <a:ahLst/>
            <a:cxnLst/>
            <a:rect l="l" t="t" r="r" b="b"/>
            <a:pathLst>
              <a:path w="1691004" h="252095">
                <a:moveTo>
                  <a:pt x="1618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618640" y="251993"/>
                </a:lnTo>
                <a:lnTo>
                  <a:pt x="1646595" y="246312"/>
                </a:lnTo>
                <a:lnTo>
                  <a:pt x="1669488" y="230844"/>
                </a:lnTo>
                <a:lnTo>
                  <a:pt x="1684955" y="207952"/>
                </a:lnTo>
                <a:lnTo>
                  <a:pt x="1690636" y="179997"/>
                </a:lnTo>
                <a:lnTo>
                  <a:pt x="1690636" y="71996"/>
                </a:lnTo>
                <a:lnTo>
                  <a:pt x="1684955" y="44041"/>
                </a:lnTo>
                <a:lnTo>
                  <a:pt x="1669488" y="21148"/>
                </a:lnTo>
                <a:lnTo>
                  <a:pt x="1646595" y="5680"/>
                </a:lnTo>
                <a:lnTo>
                  <a:pt x="16186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>
            <a:extLst>
              <a:ext uri="{FF2B5EF4-FFF2-40B4-BE49-F238E27FC236}">
                <a16:creationId xmlns:a16="http://schemas.microsoft.com/office/drawing/2014/main" id="{DA2A2078-E928-A44B-9477-9B842C491298}"/>
              </a:ext>
            </a:extLst>
          </p:cNvPr>
          <p:cNvSpPr txBox="1"/>
          <p:nvPr/>
        </p:nvSpPr>
        <p:spPr>
          <a:xfrm>
            <a:off x="1975801" y="6241033"/>
            <a:ext cx="33153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1833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non-concurrence	Clause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confidentialité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2" name="object 125">
            <a:extLst>
              <a:ext uri="{FF2B5EF4-FFF2-40B4-BE49-F238E27FC236}">
                <a16:creationId xmlns:a16="http://schemas.microsoft.com/office/drawing/2014/main" id="{BD28BD90-45C6-8447-BBC1-6E2DD3287AA6}"/>
              </a:ext>
            </a:extLst>
          </p:cNvPr>
          <p:cNvSpPr/>
          <p:nvPr/>
        </p:nvSpPr>
        <p:spPr>
          <a:xfrm>
            <a:off x="656516" y="8935434"/>
            <a:ext cx="6134735" cy="269875"/>
          </a:xfrm>
          <a:custGeom>
            <a:avLst/>
            <a:gdLst/>
            <a:ahLst/>
            <a:cxnLst/>
            <a:rect l="l" t="t" r="r" b="b"/>
            <a:pathLst>
              <a:path w="6134734" h="269875">
                <a:moveTo>
                  <a:pt x="6064199" y="0"/>
                </a:moveTo>
                <a:lnTo>
                  <a:pt x="70243" y="0"/>
                </a:lnTo>
                <a:lnTo>
                  <a:pt x="42969" y="5682"/>
                </a:lnTo>
                <a:lnTo>
                  <a:pt x="20634" y="21155"/>
                </a:lnTo>
                <a:lnTo>
                  <a:pt x="5542" y="44051"/>
                </a:lnTo>
                <a:lnTo>
                  <a:pt x="0" y="72009"/>
                </a:lnTo>
                <a:lnTo>
                  <a:pt x="0" y="197281"/>
                </a:lnTo>
                <a:lnTo>
                  <a:pt x="5542" y="225236"/>
                </a:lnTo>
                <a:lnTo>
                  <a:pt x="20634" y="248129"/>
                </a:lnTo>
                <a:lnTo>
                  <a:pt x="42969" y="263597"/>
                </a:lnTo>
                <a:lnTo>
                  <a:pt x="70243" y="269278"/>
                </a:lnTo>
                <a:lnTo>
                  <a:pt x="6064199" y="269278"/>
                </a:lnTo>
                <a:lnTo>
                  <a:pt x="6091480" y="263597"/>
                </a:lnTo>
                <a:lnTo>
                  <a:pt x="6113819" y="248129"/>
                </a:lnTo>
                <a:lnTo>
                  <a:pt x="6128912" y="225236"/>
                </a:lnTo>
                <a:lnTo>
                  <a:pt x="6134455" y="197281"/>
                </a:lnTo>
                <a:lnTo>
                  <a:pt x="6134455" y="72009"/>
                </a:lnTo>
                <a:lnTo>
                  <a:pt x="6128912" y="44051"/>
                </a:lnTo>
                <a:lnTo>
                  <a:pt x="6113819" y="21155"/>
                </a:lnTo>
                <a:lnTo>
                  <a:pt x="6091480" y="5682"/>
                </a:lnTo>
                <a:lnTo>
                  <a:pt x="606419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ZoneTexte 162">
            <a:extLst>
              <a:ext uri="{FF2B5EF4-FFF2-40B4-BE49-F238E27FC236}">
                <a16:creationId xmlns:a16="http://schemas.microsoft.com/office/drawing/2014/main" id="{E49910A9-216E-D148-9C95-BF6BD168F392}"/>
              </a:ext>
            </a:extLst>
          </p:cNvPr>
          <p:cNvSpPr txBox="1"/>
          <p:nvPr/>
        </p:nvSpPr>
        <p:spPr>
          <a:xfrm>
            <a:off x="2848271" y="8935434"/>
            <a:ext cx="1732057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lang="fr-FR"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lang="fr-FR" sz="1150" b="1" spc="-5" dirty="0">
                <a:solidFill>
                  <a:srgbClr val="FFFFFF"/>
                </a:solidFill>
                <a:latin typeface="Arial"/>
                <a:cs typeface="Arial"/>
              </a:rPr>
              <a:t> rupture</a:t>
            </a:r>
            <a:endParaRPr lang="fr-FR" sz="1150" dirty="0"/>
          </a:p>
        </p:txBody>
      </p:sp>
      <p:sp>
        <p:nvSpPr>
          <p:cNvPr id="164" name="object 65">
            <a:extLst>
              <a:ext uri="{FF2B5EF4-FFF2-40B4-BE49-F238E27FC236}">
                <a16:creationId xmlns:a16="http://schemas.microsoft.com/office/drawing/2014/main" id="{6C1CA45D-44CA-CE42-AA2D-F01E7F261D4E}"/>
              </a:ext>
            </a:extLst>
          </p:cNvPr>
          <p:cNvSpPr txBox="1"/>
          <p:nvPr/>
        </p:nvSpPr>
        <p:spPr>
          <a:xfrm>
            <a:off x="653300" y="8581765"/>
            <a:ext cx="303403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lang="fr-FR" sz="1300" b="1" spc="-5" dirty="0">
                <a:solidFill>
                  <a:srgbClr val="CF118C"/>
                </a:solidFill>
                <a:latin typeface="Arial"/>
                <a:cs typeface="Arial"/>
              </a:rPr>
              <a:t>rupture </a:t>
            </a:r>
            <a:r>
              <a:rPr lang="fr-FR"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lang="fr-FR" sz="1300" b="1" spc="-5" dirty="0">
                <a:solidFill>
                  <a:srgbClr val="CF118C"/>
                </a:solidFill>
                <a:latin typeface="Arial"/>
                <a:cs typeface="Arial"/>
              </a:rPr>
              <a:t>rapport</a:t>
            </a:r>
            <a:r>
              <a:rPr lang="fr-FR"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lang="fr-FR"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65" name="object 66">
            <a:extLst>
              <a:ext uri="{FF2B5EF4-FFF2-40B4-BE49-F238E27FC236}">
                <a16:creationId xmlns:a16="http://schemas.microsoft.com/office/drawing/2014/main" id="{FDAE6908-81F3-534B-8FB1-D883398AA0EE}"/>
              </a:ext>
            </a:extLst>
          </p:cNvPr>
          <p:cNvSpPr/>
          <p:nvPr/>
        </p:nvSpPr>
        <p:spPr>
          <a:xfrm>
            <a:off x="360003" y="855426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67">
            <a:extLst>
              <a:ext uri="{FF2B5EF4-FFF2-40B4-BE49-F238E27FC236}">
                <a16:creationId xmlns:a16="http://schemas.microsoft.com/office/drawing/2014/main" id="{A1BE44FC-0874-8D4B-8927-219FFC7F2DBD}"/>
              </a:ext>
            </a:extLst>
          </p:cNvPr>
          <p:cNvSpPr txBox="1"/>
          <p:nvPr/>
        </p:nvSpPr>
        <p:spPr>
          <a:xfrm>
            <a:off x="422974" y="8551354"/>
            <a:ext cx="1263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4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67" name="object 2">
            <a:extLst>
              <a:ext uri="{FF2B5EF4-FFF2-40B4-BE49-F238E27FC236}">
                <a16:creationId xmlns:a16="http://schemas.microsoft.com/office/drawing/2014/main" id="{F391FF26-6D65-9C4F-A261-20D96852FEDB}"/>
              </a:ext>
            </a:extLst>
          </p:cNvPr>
          <p:cNvSpPr/>
          <p:nvPr/>
        </p:nvSpPr>
        <p:spPr>
          <a:xfrm>
            <a:off x="1883157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3">
            <a:extLst>
              <a:ext uri="{FF2B5EF4-FFF2-40B4-BE49-F238E27FC236}">
                <a16:creationId xmlns:a16="http://schemas.microsoft.com/office/drawing/2014/main" id="{AD922845-C290-5446-9547-0D666BD45663}"/>
              </a:ext>
            </a:extLst>
          </p:cNvPr>
          <p:cNvSpPr/>
          <p:nvPr/>
        </p:nvSpPr>
        <p:spPr>
          <a:xfrm>
            <a:off x="1820863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4">
            <a:extLst>
              <a:ext uri="{FF2B5EF4-FFF2-40B4-BE49-F238E27FC236}">
                <a16:creationId xmlns:a16="http://schemas.microsoft.com/office/drawing/2014/main" id="{036E3DEB-D4DD-3843-BCA3-97B8E30607D1}"/>
              </a:ext>
            </a:extLst>
          </p:cNvPr>
          <p:cNvSpPr/>
          <p:nvPr/>
        </p:nvSpPr>
        <p:spPr>
          <a:xfrm>
            <a:off x="1883157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5">
            <a:extLst>
              <a:ext uri="{FF2B5EF4-FFF2-40B4-BE49-F238E27FC236}">
                <a16:creationId xmlns:a16="http://schemas.microsoft.com/office/drawing/2014/main" id="{06B7E262-0AAC-FD49-B0A1-1DF21434C905}"/>
              </a:ext>
            </a:extLst>
          </p:cNvPr>
          <p:cNvSpPr/>
          <p:nvPr/>
        </p:nvSpPr>
        <p:spPr>
          <a:xfrm>
            <a:off x="1820863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6">
            <a:extLst>
              <a:ext uri="{FF2B5EF4-FFF2-40B4-BE49-F238E27FC236}">
                <a16:creationId xmlns:a16="http://schemas.microsoft.com/office/drawing/2014/main" id="{AC1F977C-517F-564E-8D89-899B1FFC6BA9}"/>
              </a:ext>
            </a:extLst>
          </p:cNvPr>
          <p:cNvSpPr/>
          <p:nvPr/>
        </p:nvSpPr>
        <p:spPr>
          <a:xfrm>
            <a:off x="5145130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7">
            <a:extLst>
              <a:ext uri="{FF2B5EF4-FFF2-40B4-BE49-F238E27FC236}">
                <a16:creationId xmlns:a16="http://schemas.microsoft.com/office/drawing/2014/main" id="{8AD97F2D-99CA-0247-9E56-00B9EA9E97F9}"/>
              </a:ext>
            </a:extLst>
          </p:cNvPr>
          <p:cNvSpPr/>
          <p:nvPr/>
        </p:nvSpPr>
        <p:spPr>
          <a:xfrm>
            <a:off x="5082837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8">
            <a:extLst>
              <a:ext uri="{FF2B5EF4-FFF2-40B4-BE49-F238E27FC236}">
                <a16:creationId xmlns:a16="http://schemas.microsoft.com/office/drawing/2014/main" id="{B96300F2-F256-5E48-8B64-D49DCE100064}"/>
              </a:ext>
            </a:extLst>
          </p:cNvPr>
          <p:cNvSpPr/>
          <p:nvPr/>
        </p:nvSpPr>
        <p:spPr>
          <a:xfrm>
            <a:off x="5145130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9">
            <a:extLst>
              <a:ext uri="{FF2B5EF4-FFF2-40B4-BE49-F238E27FC236}">
                <a16:creationId xmlns:a16="http://schemas.microsoft.com/office/drawing/2014/main" id="{6BC2EE68-5857-6144-9FD7-C17826703DE2}"/>
              </a:ext>
            </a:extLst>
          </p:cNvPr>
          <p:cNvSpPr/>
          <p:nvPr/>
        </p:nvSpPr>
        <p:spPr>
          <a:xfrm>
            <a:off x="5082837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19">
            <a:extLst>
              <a:ext uri="{FF2B5EF4-FFF2-40B4-BE49-F238E27FC236}">
                <a16:creationId xmlns:a16="http://schemas.microsoft.com/office/drawing/2014/main" id="{55B747DB-3E67-1E4D-9A09-31E08EED313C}"/>
              </a:ext>
            </a:extLst>
          </p:cNvPr>
          <p:cNvSpPr/>
          <p:nvPr/>
        </p:nvSpPr>
        <p:spPr>
          <a:xfrm>
            <a:off x="607814" y="7401858"/>
            <a:ext cx="5804535" cy="269875"/>
          </a:xfrm>
          <a:custGeom>
            <a:avLst/>
            <a:gdLst/>
            <a:ahLst/>
            <a:cxnLst/>
            <a:rect l="l" t="t" r="r" b="b"/>
            <a:pathLst>
              <a:path w="5804535" h="269875">
                <a:moveTo>
                  <a:pt x="57323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1"/>
                </a:lnTo>
                <a:lnTo>
                  <a:pt x="21148" y="248124"/>
                </a:lnTo>
                <a:lnTo>
                  <a:pt x="44041" y="263595"/>
                </a:lnTo>
                <a:lnTo>
                  <a:pt x="71996" y="269278"/>
                </a:lnTo>
                <a:lnTo>
                  <a:pt x="5732360" y="269278"/>
                </a:lnTo>
                <a:lnTo>
                  <a:pt x="5760317" y="263595"/>
                </a:lnTo>
                <a:lnTo>
                  <a:pt x="5783214" y="248124"/>
                </a:lnTo>
                <a:lnTo>
                  <a:pt x="5798687" y="225231"/>
                </a:lnTo>
                <a:lnTo>
                  <a:pt x="5804369" y="197281"/>
                </a:lnTo>
                <a:lnTo>
                  <a:pt x="5804369" y="71996"/>
                </a:lnTo>
                <a:lnTo>
                  <a:pt x="5798687" y="44041"/>
                </a:lnTo>
                <a:lnTo>
                  <a:pt x="5783214" y="21148"/>
                </a:lnTo>
                <a:lnTo>
                  <a:pt x="5760317" y="5680"/>
                </a:lnTo>
                <a:lnTo>
                  <a:pt x="573236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20">
            <a:extLst>
              <a:ext uri="{FF2B5EF4-FFF2-40B4-BE49-F238E27FC236}">
                <a16:creationId xmlns:a16="http://schemas.microsoft.com/office/drawing/2014/main" id="{36335C3B-5A71-774C-BCF8-87B1EDB62CE2}"/>
              </a:ext>
            </a:extLst>
          </p:cNvPr>
          <p:cNvSpPr/>
          <p:nvPr/>
        </p:nvSpPr>
        <p:spPr>
          <a:xfrm>
            <a:off x="607815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11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110" y="251993"/>
                </a:lnTo>
                <a:lnTo>
                  <a:pt x="2490065" y="246312"/>
                </a:lnTo>
                <a:lnTo>
                  <a:pt x="2512958" y="230844"/>
                </a:lnTo>
                <a:lnTo>
                  <a:pt x="2528426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6" y="44041"/>
                </a:lnTo>
                <a:lnTo>
                  <a:pt x="2512958" y="21148"/>
                </a:lnTo>
                <a:lnTo>
                  <a:pt x="2490065" y="5680"/>
                </a:lnTo>
                <a:lnTo>
                  <a:pt x="24621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21">
            <a:extLst>
              <a:ext uri="{FF2B5EF4-FFF2-40B4-BE49-F238E27FC236}">
                <a16:creationId xmlns:a16="http://schemas.microsoft.com/office/drawing/2014/main" id="{FFB01E72-16B3-094E-BF91-217007C24911}"/>
              </a:ext>
            </a:extLst>
          </p:cNvPr>
          <p:cNvSpPr/>
          <p:nvPr/>
        </p:nvSpPr>
        <p:spPr>
          <a:xfrm>
            <a:off x="607815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6" y="44051"/>
                </a:lnTo>
                <a:lnTo>
                  <a:pt x="2512958" y="21155"/>
                </a:lnTo>
                <a:lnTo>
                  <a:pt x="2490065" y="5682"/>
                </a:lnTo>
                <a:lnTo>
                  <a:pt x="246211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110" y="252006"/>
                </a:lnTo>
                <a:lnTo>
                  <a:pt x="2490065" y="246325"/>
                </a:lnTo>
                <a:lnTo>
                  <a:pt x="2512958" y="230857"/>
                </a:lnTo>
                <a:lnTo>
                  <a:pt x="2528426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22">
            <a:extLst>
              <a:ext uri="{FF2B5EF4-FFF2-40B4-BE49-F238E27FC236}">
                <a16:creationId xmlns:a16="http://schemas.microsoft.com/office/drawing/2014/main" id="{893A4BD0-423A-5340-ADA5-DCC123106787}"/>
              </a:ext>
            </a:extLst>
          </p:cNvPr>
          <p:cNvSpPr/>
          <p:nvPr/>
        </p:nvSpPr>
        <p:spPr>
          <a:xfrm>
            <a:off x="3878078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4" y="44051"/>
                </a:lnTo>
                <a:lnTo>
                  <a:pt x="2512952" y="21155"/>
                </a:lnTo>
                <a:lnTo>
                  <a:pt x="2490055" y="5682"/>
                </a:lnTo>
                <a:lnTo>
                  <a:pt x="2462098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098" y="252006"/>
                </a:lnTo>
                <a:lnTo>
                  <a:pt x="2490055" y="246325"/>
                </a:lnTo>
                <a:lnTo>
                  <a:pt x="2512952" y="230857"/>
                </a:lnTo>
                <a:lnTo>
                  <a:pt x="2528424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23">
            <a:extLst>
              <a:ext uri="{FF2B5EF4-FFF2-40B4-BE49-F238E27FC236}">
                <a16:creationId xmlns:a16="http://schemas.microsoft.com/office/drawing/2014/main" id="{03CA41FF-B474-3B48-BB8C-F374CC6046C6}"/>
              </a:ext>
            </a:extLst>
          </p:cNvPr>
          <p:cNvSpPr/>
          <p:nvPr/>
        </p:nvSpPr>
        <p:spPr>
          <a:xfrm>
            <a:off x="3878078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09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098" y="251993"/>
                </a:lnTo>
                <a:lnTo>
                  <a:pt x="2490055" y="246312"/>
                </a:lnTo>
                <a:lnTo>
                  <a:pt x="2512952" y="230844"/>
                </a:lnTo>
                <a:lnTo>
                  <a:pt x="2528424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4" y="44041"/>
                </a:lnTo>
                <a:lnTo>
                  <a:pt x="2512952" y="21148"/>
                </a:lnTo>
                <a:lnTo>
                  <a:pt x="2490055" y="5680"/>
                </a:lnTo>
                <a:lnTo>
                  <a:pt x="24620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16">
            <a:extLst>
              <a:ext uri="{FF2B5EF4-FFF2-40B4-BE49-F238E27FC236}">
                <a16:creationId xmlns:a16="http://schemas.microsoft.com/office/drawing/2014/main" id="{BCDE6AC1-A69A-E54B-AF02-F1D8114598E7}"/>
              </a:ext>
            </a:extLst>
          </p:cNvPr>
          <p:cNvSpPr txBox="1"/>
          <p:nvPr/>
        </p:nvSpPr>
        <p:spPr>
          <a:xfrm>
            <a:off x="1924819" y="7430912"/>
            <a:ext cx="316547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modification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rapport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d’emploi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81" name="object 118">
            <a:extLst>
              <a:ext uri="{FF2B5EF4-FFF2-40B4-BE49-F238E27FC236}">
                <a16:creationId xmlns:a16="http://schemas.microsoft.com/office/drawing/2014/main" id="{1A699515-8FED-EB4C-A480-7A446B768CD3}"/>
              </a:ext>
            </a:extLst>
          </p:cNvPr>
          <p:cNvSpPr txBox="1"/>
          <p:nvPr/>
        </p:nvSpPr>
        <p:spPr>
          <a:xfrm>
            <a:off x="780110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Élément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essentiel 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Accord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82" name="object 118">
            <a:extLst>
              <a:ext uri="{FF2B5EF4-FFF2-40B4-BE49-F238E27FC236}">
                <a16:creationId xmlns:a16="http://schemas.microsoft.com/office/drawing/2014/main" id="{B27D8F8C-D015-4649-9F36-F45BF445C0F1}"/>
              </a:ext>
            </a:extLst>
          </p:cNvPr>
          <p:cNvSpPr txBox="1"/>
          <p:nvPr/>
        </p:nvSpPr>
        <p:spPr>
          <a:xfrm>
            <a:off x="4045022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Modification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conditions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fr-FR"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 direction de</a:t>
            </a:r>
            <a:r>
              <a:rPr lang="fr-FR"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l’employeur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173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object 2">
            <a:extLst>
              <a:ext uri="{FF2B5EF4-FFF2-40B4-BE49-F238E27FC236}">
                <a16:creationId xmlns:a16="http://schemas.microsoft.com/office/drawing/2014/main" id="{BB8496CC-8F54-634D-9819-2F2D06E6C52A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3">
            <a:extLst>
              <a:ext uri="{FF2B5EF4-FFF2-40B4-BE49-F238E27FC236}">
                <a16:creationId xmlns:a16="http://schemas.microsoft.com/office/drawing/2014/main" id="{5D200297-BE7D-454A-BD15-F2531706A2CA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4">
            <a:extLst>
              <a:ext uri="{FF2B5EF4-FFF2-40B4-BE49-F238E27FC236}">
                <a16:creationId xmlns:a16="http://schemas.microsoft.com/office/drawing/2014/main" id="{BE93E527-33C8-3240-9AD9-DCF88E82EC38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5">
            <a:extLst>
              <a:ext uri="{FF2B5EF4-FFF2-40B4-BE49-F238E27FC236}">
                <a16:creationId xmlns:a16="http://schemas.microsoft.com/office/drawing/2014/main" id="{67E40C47-875D-5E40-935F-199B9B7F3F27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6">
            <a:extLst>
              <a:ext uri="{FF2B5EF4-FFF2-40B4-BE49-F238E27FC236}">
                <a16:creationId xmlns:a16="http://schemas.microsoft.com/office/drawing/2014/main" id="{CF30DDAC-C2A4-A146-9D43-4144DCD42DEB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7">
            <a:extLst>
              <a:ext uri="{FF2B5EF4-FFF2-40B4-BE49-F238E27FC236}">
                <a16:creationId xmlns:a16="http://schemas.microsoft.com/office/drawing/2014/main" id="{09FD7F96-FE52-6040-B0C1-7E7A1B38089D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8">
            <a:extLst>
              <a:ext uri="{FF2B5EF4-FFF2-40B4-BE49-F238E27FC236}">
                <a16:creationId xmlns:a16="http://schemas.microsoft.com/office/drawing/2014/main" id="{1BAF8F50-704E-F644-895E-EF74431809AB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9">
            <a:extLst>
              <a:ext uri="{FF2B5EF4-FFF2-40B4-BE49-F238E27FC236}">
                <a16:creationId xmlns:a16="http://schemas.microsoft.com/office/drawing/2014/main" id="{66F8E8A0-9EE9-354C-B193-923E9709AC12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0">
            <a:extLst>
              <a:ext uri="{FF2B5EF4-FFF2-40B4-BE49-F238E27FC236}">
                <a16:creationId xmlns:a16="http://schemas.microsoft.com/office/drawing/2014/main" id="{D55D2A1D-E9F8-704C-87C7-532A7EB9C281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1">
            <a:extLst>
              <a:ext uri="{FF2B5EF4-FFF2-40B4-BE49-F238E27FC236}">
                <a16:creationId xmlns:a16="http://schemas.microsoft.com/office/drawing/2014/main" id="{A997E846-FE76-C44A-98EC-28312C036EE5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3">
            <a:extLst>
              <a:ext uri="{FF2B5EF4-FFF2-40B4-BE49-F238E27FC236}">
                <a16:creationId xmlns:a16="http://schemas.microsoft.com/office/drawing/2014/main" id="{BB3B0C4F-47F2-7740-BF9B-5C99C543B546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4">
            <a:extLst>
              <a:ext uri="{FF2B5EF4-FFF2-40B4-BE49-F238E27FC236}">
                <a16:creationId xmlns:a16="http://schemas.microsoft.com/office/drawing/2014/main" id="{6C2B93D6-026E-CA42-AC1C-1BC953947F3F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76" name="object 15">
            <a:extLst>
              <a:ext uri="{FF2B5EF4-FFF2-40B4-BE49-F238E27FC236}">
                <a16:creationId xmlns:a16="http://schemas.microsoft.com/office/drawing/2014/main" id="{76B6A567-6EE6-6944-BB4A-EB9AB02E76D5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6">
            <a:extLst>
              <a:ext uri="{FF2B5EF4-FFF2-40B4-BE49-F238E27FC236}">
                <a16:creationId xmlns:a16="http://schemas.microsoft.com/office/drawing/2014/main" id="{49BD6EBF-B7D2-9043-8144-D0B2F61B5161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78" name="object 17">
            <a:extLst>
              <a:ext uri="{FF2B5EF4-FFF2-40B4-BE49-F238E27FC236}">
                <a16:creationId xmlns:a16="http://schemas.microsoft.com/office/drawing/2014/main" id="{A083A753-B11D-FC42-BB46-F55A9E5E6E92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8">
            <a:extLst>
              <a:ext uri="{FF2B5EF4-FFF2-40B4-BE49-F238E27FC236}">
                <a16:creationId xmlns:a16="http://schemas.microsoft.com/office/drawing/2014/main" id="{E504DF38-CEF1-0A40-A23B-D27C5E312F7D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80" name="object 19">
            <a:extLst>
              <a:ext uri="{FF2B5EF4-FFF2-40B4-BE49-F238E27FC236}">
                <a16:creationId xmlns:a16="http://schemas.microsoft.com/office/drawing/2014/main" id="{D10BCA72-1616-A247-A010-8968180BBE8C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20">
            <a:extLst>
              <a:ext uri="{FF2B5EF4-FFF2-40B4-BE49-F238E27FC236}">
                <a16:creationId xmlns:a16="http://schemas.microsoft.com/office/drawing/2014/main" id="{8F1226BD-14A4-2846-8A6F-E6474A5B0AD0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82" name="object 21">
            <a:extLst>
              <a:ext uri="{FF2B5EF4-FFF2-40B4-BE49-F238E27FC236}">
                <a16:creationId xmlns:a16="http://schemas.microsoft.com/office/drawing/2014/main" id="{EC0352C5-00E2-D14F-A1D5-54228315E2C2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22">
            <a:extLst>
              <a:ext uri="{FF2B5EF4-FFF2-40B4-BE49-F238E27FC236}">
                <a16:creationId xmlns:a16="http://schemas.microsoft.com/office/drawing/2014/main" id="{361A7667-88A0-FE4B-B72E-9B41B3FCBA2B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7FFD799D-28D6-CC4D-89C9-57CC53604E91}"/>
              </a:ext>
            </a:extLst>
          </p:cNvPr>
          <p:cNvSpPr/>
          <p:nvPr/>
        </p:nvSpPr>
        <p:spPr>
          <a:xfrm>
            <a:off x="1376032" y="9125110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998BADA-B3E3-9F4C-A612-DF3A0A009B77}"/>
              </a:ext>
            </a:extLst>
          </p:cNvPr>
          <p:cNvSpPr/>
          <p:nvPr/>
        </p:nvSpPr>
        <p:spPr>
          <a:xfrm>
            <a:off x="1313738" y="927412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079AB402-CEDF-B44B-818E-D9401F5D66B7}"/>
              </a:ext>
            </a:extLst>
          </p:cNvPr>
          <p:cNvSpPr/>
          <p:nvPr/>
        </p:nvSpPr>
        <p:spPr>
          <a:xfrm>
            <a:off x="1376032" y="9511716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D3F910A-82D1-5D46-BCAC-7ECC2F220FF2}"/>
              </a:ext>
            </a:extLst>
          </p:cNvPr>
          <p:cNvSpPr/>
          <p:nvPr/>
        </p:nvSpPr>
        <p:spPr>
          <a:xfrm>
            <a:off x="1313738" y="966072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FCAA46F3-9240-EE46-8474-94B5CF66ECF7}"/>
              </a:ext>
            </a:extLst>
          </p:cNvPr>
          <p:cNvSpPr/>
          <p:nvPr/>
        </p:nvSpPr>
        <p:spPr>
          <a:xfrm>
            <a:off x="2877207" y="9125110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871EFEE0-3F3D-6B45-8234-F091BD4E194C}"/>
              </a:ext>
            </a:extLst>
          </p:cNvPr>
          <p:cNvSpPr/>
          <p:nvPr/>
        </p:nvSpPr>
        <p:spPr>
          <a:xfrm>
            <a:off x="2814914" y="927412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047F5F18-B234-934A-BC7A-1A4DABA4FF22}"/>
              </a:ext>
            </a:extLst>
          </p:cNvPr>
          <p:cNvSpPr/>
          <p:nvPr/>
        </p:nvSpPr>
        <p:spPr>
          <a:xfrm>
            <a:off x="2877207" y="9511716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F541AB96-D224-6440-AF88-BD90F7FEE00F}"/>
              </a:ext>
            </a:extLst>
          </p:cNvPr>
          <p:cNvSpPr/>
          <p:nvPr/>
        </p:nvSpPr>
        <p:spPr>
          <a:xfrm>
            <a:off x="2814914" y="966072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8A3EABCF-43C1-5540-A166-5352EADB2655}"/>
              </a:ext>
            </a:extLst>
          </p:cNvPr>
          <p:cNvSpPr/>
          <p:nvPr/>
        </p:nvSpPr>
        <p:spPr>
          <a:xfrm>
            <a:off x="1204045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0171AD34-B505-AA49-A767-26755A5080F0}"/>
              </a:ext>
            </a:extLst>
          </p:cNvPr>
          <p:cNvSpPr/>
          <p:nvPr/>
        </p:nvSpPr>
        <p:spPr>
          <a:xfrm>
            <a:off x="1141751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3A62B93F-0C59-5F47-A6B0-9C229F9A1032}"/>
              </a:ext>
            </a:extLst>
          </p:cNvPr>
          <p:cNvSpPr/>
          <p:nvPr/>
        </p:nvSpPr>
        <p:spPr>
          <a:xfrm>
            <a:off x="2771108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09CA06B1-AB77-C442-B623-C29620F3541D}"/>
              </a:ext>
            </a:extLst>
          </p:cNvPr>
          <p:cNvSpPr/>
          <p:nvPr/>
        </p:nvSpPr>
        <p:spPr>
          <a:xfrm>
            <a:off x="2708814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A0CD1354-A84A-FC46-B48D-9355A78E1580}"/>
              </a:ext>
            </a:extLst>
          </p:cNvPr>
          <p:cNvSpPr/>
          <p:nvPr/>
        </p:nvSpPr>
        <p:spPr>
          <a:xfrm>
            <a:off x="4589491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DFAB9BCD-6D48-1E49-8D92-E98B14B4FC83}"/>
              </a:ext>
            </a:extLst>
          </p:cNvPr>
          <p:cNvSpPr/>
          <p:nvPr/>
        </p:nvSpPr>
        <p:spPr>
          <a:xfrm>
            <a:off x="4527198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146C539C-84EE-B143-9ED9-0AEEC58CB5ED}"/>
              </a:ext>
            </a:extLst>
          </p:cNvPr>
          <p:cNvSpPr/>
          <p:nvPr/>
        </p:nvSpPr>
        <p:spPr>
          <a:xfrm>
            <a:off x="6167426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AFEA7201-C24C-5044-8134-FF7A5E281639}"/>
              </a:ext>
            </a:extLst>
          </p:cNvPr>
          <p:cNvSpPr/>
          <p:nvPr/>
        </p:nvSpPr>
        <p:spPr>
          <a:xfrm>
            <a:off x="6105132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26392D2B-2F52-554D-B594-E8E91011C2A6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8BFFC746-ED3D-5B4E-93AC-EFB7137516B1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BE9468E2-4078-5942-ABAE-C89FF1E93FB6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B3108C99-7ECF-6543-8668-AC74141010ED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F786AA46-D0D2-4748-9107-DE11C5E6363C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241BB1C5-50BC-774F-B010-CEAC05F57907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9266BA7D-80D0-584B-9810-4C0E8A38D891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BBCB354C-CF52-AF43-B513-B21E0FC75B20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0EB4402F-156E-7440-9FDC-2C7109C9A1D3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BE681975-38E8-F748-9179-5857B16D0B0D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56739C80-9CC8-9F42-8A9E-6FBDC2500A35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255EBCDE-9757-D34B-BDCE-7BE72038652B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E5DA576C-DE88-A74F-89F6-FD4FF5CC2E39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FECECE04-BCAE-E945-A240-A9664BE6B1DF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A3E6360D-8561-3D42-B819-F79468B22150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29BBFC9C-9904-5E4E-8AB4-57661AB1E079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FD65798D-4509-C548-A061-A828C392085D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265419F2-AF46-D448-9AD0-22FADE3C5D9B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E46DF9DD-C2F9-6B44-869D-7F00A1CEE648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A2701E1F-8AE7-7F48-92E7-16A5DDB004A7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AFD69950-E0E5-254C-A28F-A2F3505D810C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0CCA44D0-EFCB-0644-96FB-0D5804BD4739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CB3E9C0C-5D99-D54A-8568-82BD43D85F5B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5B92656C-D928-7C42-A428-FF61B701FC30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40E92912-CDAA-E64C-9AE1-F53450BA7E61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750DD3B1-2780-354F-80A9-F9F67805F1F3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6A12BFB5-2993-F44C-A1F3-3B2E102577F3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C33D6E45-4A35-5D4F-A690-1A317E32E731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771B229E-4D10-0643-9874-D41866B42E74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11E48973-0BBE-AD49-9392-2BADE2B199FE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E0149276-DF79-A34D-B925-0E2BB6860A5D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3191A64E-8CFE-B342-8D5D-C6BA9B3816E5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73013C4B-F72D-0D40-9D00-18A656D5FD92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85AFA138-479E-4046-91DA-257A787A4805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31EBDE4A-D997-DE4F-9D39-F330C3C63B75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D0A44F16-F528-EB46-AFCF-03A99B9D9CAF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13A160E5-3974-434A-8C00-C973C435065B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A730582A-55E9-7048-B3F8-3FD8FCCB5EB1}"/>
              </a:ext>
            </a:extLst>
          </p:cNvPr>
          <p:cNvSpPr txBox="1"/>
          <p:nvPr/>
        </p:nvSpPr>
        <p:spPr>
          <a:xfrm>
            <a:off x="653300" y="7047754"/>
            <a:ext cx="30340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modification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relation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9AF7698A-4D7B-1F41-8133-7A930DB8AD88}"/>
              </a:ext>
            </a:extLst>
          </p:cNvPr>
          <p:cNvSpPr/>
          <p:nvPr/>
        </p:nvSpPr>
        <p:spPr>
          <a:xfrm>
            <a:off x="360003" y="702024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9418939D-D2D4-104D-8FD3-8D2EFBC6034C}"/>
              </a:ext>
            </a:extLst>
          </p:cNvPr>
          <p:cNvSpPr txBox="1"/>
          <p:nvPr/>
        </p:nvSpPr>
        <p:spPr>
          <a:xfrm>
            <a:off x="422974" y="701734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9F60A444-B62D-324B-807B-B7719C6A3C6F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92205E38-2899-B74D-83BF-19038D383A40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767064AC-D504-F44C-9755-BD981AEB7A68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C2A54849-B638-B84E-8A31-C95031A1B2EB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DC7FCEC5-B83A-3649-A1F0-E64E87A4A4CE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C33EFED3-57EF-A347-BEB0-880C13487B44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956D945E-4EF5-614B-9A64-4E4877C23F48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2B528404-51C8-0D41-92AA-5C296B5484B5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5148801F-5EF6-B74C-8002-C1AE2F756039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A5B1F8F0-6B57-0845-9D46-B091F41EE034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AA2FCACB-A254-334E-9237-7856C0C8A0FD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FB6C5583-8255-354E-AEDF-31C5250C543A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C8CDCBC4-00D9-6E41-B33D-8CEABF2CDE4D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F84BC6E6-2A94-DF46-BA17-2E39AC0665CE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E75C9480-C769-1742-94C6-C474CB67ACD6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39056136-DAEC-084D-A97E-58A2BE2F92B5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3C94E5E1-EFD0-9F42-99DD-DBF5D510CE88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AF08C70C-78D9-734D-AC41-0EC9C5B935D4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FB8F17A8-D1DB-284A-A1F7-6D26813C8A60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587AEDC2-A58F-0145-A96E-3625615716B7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898E6294-A0F4-B144-BF02-42E6B4107554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B6B2A78D-3B78-AC40-9E88-351A2DFB1A6F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2AA777FB-10F6-5D44-8258-A01DF76F101A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D0AFF00C-F692-EC4B-A731-52471A4495FD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B5E4D3FC-6208-2945-B122-A9BB90E1CE2C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92EE976A-A3A1-CF4B-A3E7-DF20C70ABBF3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92B47FD3-FE26-4140-AFA0-4A572F42C5BC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10C8B36C-8107-944F-A895-D70B30A50593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9F1511D4-26EE-DD4C-8D64-A31D6FD86FE2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9B1D6C40-6DB8-7546-A730-9EE56877AC44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48732B35-D5BD-424A-ADD6-6F0125557391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A7A5F9D7-AEB6-1348-BFB8-6AA9AC9BD74C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9" name="object 119">
            <a:extLst>
              <a:ext uri="{FF2B5EF4-FFF2-40B4-BE49-F238E27FC236}">
                <a16:creationId xmlns:a16="http://schemas.microsoft.com/office/drawing/2014/main" id="{92649FF9-50E9-ED45-8282-43ED1FA0136F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>
            <a:extLst>
              <a:ext uri="{FF2B5EF4-FFF2-40B4-BE49-F238E27FC236}">
                <a16:creationId xmlns:a16="http://schemas.microsoft.com/office/drawing/2014/main" id="{D5281D83-7EE6-274E-81FC-92C21F6194D9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1" name="object 121">
            <a:extLst>
              <a:ext uri="{FF2B5EF4-FFF2-40B4-BE49-F238E27FC236}">
                <a16:creationId xmlns:a16="http://schemas.microsoft.com/office/drawing/2014/main" id="{414FEC71-CE0E-4542-9488-02812DB9D821}"/>
              </a:ext>
            </a:extLst>
          </p:cNvPr>
          <p:cNvSpPr/>
          <p:nvPr/>
        </p:nvSpPr>
        <p:spPr>
          <a:xfrm>
            <a:off x="610048" y="6620948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08671" y="0"/>
                </a:moveTo>
                <a:lnTo>
                  <a:pt x="79324" y="0"/>
                </a:lnTo>
                <a:lnTo>
                  <a:pt x="48525" y="5680"/>
                </a:lnTo>
                <a:lnTo>
                  <a:pt x="23302" y="21148"/>
                </a:lnTo>
                <a:lnTo>
                  <a:pt x="6259" y="44041"/>
                </a:lnTo>
                <a:lnTo>
                  <a:pt x="0" y="71996"/>
                </a:lnTo>
                <a:lnTo>
                  <a:pt x="0" y="179997"/>
                </a:lnTo>
                <a:lnTo>
                  <a:pt x="6259" y="207952"/>
                </a:lnTo>
                <a:lnTo>
                  <a:pt x="23302" y="230844"/>
                </a:lnTo>
                <a:lnTo>
                  <a:pt x="48525" y="246312"/>
                </a:lnTo>
                <a:lnTo>
                  <a:pt x="79324" y="251993"/>
                </a:lnTo>
                <a:lnTo>
                  <a:pt x="1108671" y="251993"/>
                </a:lnTo>
                <a:lnTo>
                  <a:pt x="1139470" y="246312"/>
                </a:lnTo>
                <a:lnTo>
                  <a:pt x="1164693" y="230844"/>
                </a:lnTo>
                <a:lnTo>
                  <a:pt x="1181736" y="207952"/>
                </a:lnTo>
                <a:lnTo>
                  <a:pt x="1187996" y="179997"/>
                </a:lnTo>
                <a:lnTo>
                  <a:pt x="1187996" y="71996"/>
                </a:lnTo>
                <a:lnTo>
                  <a:pt x="1181736" y="44041"/>
                </a:lnTo>
                <a:lnTo>
                  <a:pt x="1164693" y="21148"/>
                </a:lnTo>
                <a:lnTo>
                  <a:pt x="1139470" y="5680"/>
                </a:lnTo>
                <a:lnTo>
                  <a:pt x="11086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>
            <a:extLst>
              <a:ext uri="{FF2B5EF4-FFF2-40B4-BE49-F238E27FC236}">
                <a16:creationId xmlns:a16="http://schemas.microsoft.com/office/drawing/2014/main" id="{172D570F-E0A7-4A44-A5ED-76853A8B9C25}"/>
              </a:ext>
            </a:extLst>
          </p:cNvPr>
          <p:cNvSpPr txBox="1"/>
          <p:nvPr/>
        </p:nvSpPr>
        <p:spPr>
          <a:xfrm>
            <a:off x="670384" y="6653474"/>
            <a:ext cx="1056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période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d’essai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3" name="object 123">
            <a:extLst>
              <a:ext uri="{FF2B5EF4-FFF2-40B4-BE49-F238E27FC236}">
                <a16:creationId xmlns:a16="http://schemas.microsoft.com/office/drawing/2014/main" id="{214728DC-4842-3243-B4E3-5A3E2ECE8533}"/>
              </a:ext>
            </a:extLst>
          </p:cNvPr>
          <p:cNvSpPr/>
          <p:nvPr/>
        </p:nvSpPr>
        <p:spPr>
          <a:xfrm>
            <a:off x="1907108" y="6620948"/>
            <a:ext cx="1728470" cy="252095"/>
          </a:xfrm>
          <a:custGeom>
            <a:avLst/>
            <a:gdLst/>
            <a:ahLst/>
            <a:cxnLst/>
            <a:rect l="l" t="t" r="r" b="b"/>
            <a:pathLst>
              <a:path w="1728470" h="252095">
                <a:moveTo>
                  <a:pt x="1654403" y="0"/>
                </a:moveTo>
                <a:lnTo>
                  <a:pt x="73583" y="0"/>
                </a:lnTo>
                <a:lnTo>
                  <a:pt x="45010" y="5680"/>
                </a:lnTo>
                <a:lnTo>
                  <a:pt x="21613" y="21148"/>
                </a:lnTo>
                <a:lnTo>
                  <a:pt x="5805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805" y="207952"/>
                </a:lnTo>
                <a:lnTo>
                  <a:pt x="21613" y="230844"/>
                </a:lnTo>
                <a:lnTo>
                  <a:pt x="45010" y="246312"/>
                </a:lnTo>
                <a:lnTo>
                  <a:pt x="73583" y="251993"/>
                </a:lnTo>
                <a:lnTo>
                  <a:pt x="1654403" y="251993"/>
                </a:lnTo>
                <a:lnTo>
                  <a:pt x="1682978" y="246312"/>
                </a:lnTo>
                <a:lnTo>
                  <a:pt x="1706379" y="230844"/>
                </a:lnTo>
                <a:lnTo>
                  <a:pt x="1722192" y="207952"/>
                </a:lnTo>
                <a:lnTo>
                  <a:pt x="1728000" y="179997"/>
                </a:lnTo>
                <a:lnTo>
                  <a:pt x="1728000" y="71996"/>
                </a:lnTo>
                <a:lnTo>
                  <a:pt x="1722192" y="44041"/>
                </a:lnTo>
                <a:lnTo>
                  <a:pt x="1706379" y="21148"/>
                </a:lnTo>
                <a:lnTo>
                  <a:pt x="1682978" y="5680"/>
                </a:lnTo>
                <a:lnTo>
                  <a:pt x="16544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>
            <a:extLst>
              <a:ext uri="{FF2B5EF4-FFF2-40B4-BE49-F238E27FC236}">
                <a16:creationId xmlns:a16="http://schemas.microsoft.com/office/drawing/2014/main" id="{CCD8F3FC-7392-C54A-982F-28D79C03983E}"/>
              </a:ext>
            </a:extLst>
          </p:cNvPr>
          <p:cNvSpPr/>
          <p:nvPr/>
        </p:nvSpPr>
        <p:spPr>
          <a:xfrm>
            <a:off x="5543874" y="6620948"/>
            <a:ext cx="1247140" cy="252095"/>
          </a:xfrm>
          <a:custGeom>
            <a:avLst/>
            <a:gdLst/>
            <a:ahLst/>
            <a:cxnLst/>
            <a:rect l="l" t="t" r="r" b="b"/>
            <a:pathLst>
              <a:path w="1247140" h="252095">
                <a:moveTo>
                  <a:pt x="11751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75105" y="251993"/>
                </a:lnTo>
                <a:lnTo>
                  <a:pt x="1203060" y="246312"/>
                </a:lnTo>
                <a:lnTo>
                  <a:pt x="1225953" y="230844"/>
                </a:lnTo>
                <a:lnTo>
                  <a:pt x="1241421" y="207952"/>
                </a:lnTo>
                <a:lnTo>
                  <a:pt x="1247101" y="179997"/>
                </a:lnTo>
                <a:lnTo>
                  <a:pt x="1247101" y="71996"/>
                </a:lnTo>
                <a:lnTo>
                  <a:pt x="1241421" y="44041"/>
                </a:lnTo>
                <a:lnTo>
                  <a:pt x="1225953" y="21148"/>
                </a:lnTo>
                <a:lnTo>
                  <a:pt x="1203060" y="5680"/>
                </a:lnTo>
                <a:lnTo>
                  <a:pt x="11751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>
            <a:extLst>
              <a:ext uri="{FF2B5EF4-FFF2-40B4-BE49-F238E27FC236}">
                <a16:creationId xmlns:a16="http://schemas.microsoft.com/office/drawing/2014/main" id="{D9F06B58-75EC-1C46-B807-4ED6F9E52F97}"/>
              </a:ext>
            </a:extLst>
          </p:cNvPr>
          <p:cNvSpPr txBox="1"/>
          <p:nvPr/>
        </p:nvSpPr>
        <p:spPr>
          <a:xfrm>
            <a:off x="5628990" y="6653474"/>
            <a:ext cx="1069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6" name="object 126">
            <a:extLst>
              <a:ext uri="{FF2B5EF4-FFF2-40B4-BE49-F238E27FC236}">
                <a16:creationId xmlns:a16="http://schemas.microsoft.com/office/drawing/2014/main" id="{E11D285D-1D28-BC4D-85E0-BE9B8812E896}"/>
              </a:ext>
            </a:extLst>
          </p:cNvPr>
          <p:cNvSpPr/>
          <p:nvPr/>
        </p:nvSpPr>
        <p:spPr>
          <a:xfrm>
            <a:off x="3744177" y="6620948"/>
            <a:ext cx="1691005" cy="252095"/>
          </a:xfrm>
          <a:custGeom>
            <a:avLst/>
            <a:gdLst/>
            <a:ahLst/>
            <a:cxnLst/>
            <a:rect l="l" t="t" r="r" b="b"/>
            <a:pathLst>
              <a:path w="1691004" h="252095">
                <a:moveTo>
                  <a:pt x="1618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618640" y="251993"/>
                </a:lnTo>
                <a:lnTo>
                  <a:pt x="1646595" y="246312"/>
                </a:lnTo>
                <a:lnTo>
                  <a:pt x="1669488" y="230844"/>
                </a:lnTo>
                <a:lnTo>
                  <a:pt x="1684955" y="207952"/>
                </a:lnTo>
                <a:lnTo>
                  <a:pt x="1690636" y="179997"/>
                </a:lnTo>
                <a:lnTo>
                  <a:pt x="1690636" y="71996"/>
                </a:lnTo>
                <a:lnTo>
                  <a:pt x="1684955" y="44041"/>
                </a:lnTo>
                <a:lnTo>
                  <a:pt x="1669488" y="21148"/>
                </a:lnTo>
                <a:lnTo>
                  <a:pt x="1646595" y="5680"/>
                </a:lnTo>
                <a:lnTo>
                  <a:pt x="16186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>
            <a:extLst>
              <a:ext uri="{FF2B5EF4-FFF2-40B4-BE49-F238E27FC236}">
                <a16:creationId xmlns:a16="http://schemas.microsoft.com/office/drawing/2014/main" id="{F298534E-7A08-D34B-B992-22D4E2483AB0}"/>
              </a:ext>
            </a:extLst>
          </p:cNvPr>
          <p:cNvSpPr txBox="1"/>
          <p:nvPr/>
        </p:nvSpPr>
        <p:spPr>
          <a:xfrm>
            <a:off x="1975801" y="6241033"/>
            <a:ext cx="33153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1833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non-concurrence	Clause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confidentialité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3" name="object 133">
            <a:extLst>
              <a:ext uri="{FF2B5EF4-FFF2-40B4-BE49-F238E27FC236}">
                <a16:creationId xmlns:a16="http://schemas.microsoft.com/office/drawing/2014/main" id="{94A4C7C7-DF76-5B4F-9629-26E2B93821A0}"/>
              </a:ext>
            </a:extLst>
          </p:cNvPr>
          <p:cNvSpPr txBox="1"/>
          <p:nvPr/>
        </p:nvSpPr>
        <p:spPr>
          <a:xfrm>
            <a:off x="1062366" y="9760249"/>
            <a:ext cx="618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Démission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>
            <a:extLst>
              <a:ext uri="{FF2B5EF4-FFF2-40B4-BE49-F238E27FC236}">
                <a16:creationId xmlns:a16="http://schemas.microsoft.com/office/drawing/2014/main" id="{6EB16874-C1A6-1A45-A57D-EEF0E9B216D3}"/>
              </a:ext>
            </a:extLst>
          </p:cNvPr>
          <p:cNvSpPr/>
          <p:nvPr/>
        </p:nvSpPr>
        <p:spPr>
          <a:xfrm>
            <a:off x="659204" y="9727717"/>
            <a:ext cx="1433830" cy="252095"/>
          </a:xfrm>
          <a:custGeom>
            <a:avLst/>
            <a:gdLst/>
            <a:ahLst/>
            <a:cxnLst/>
            <a:rect l="l" t="t" r="r" b="b"/>
            <a:pathLst>
              <a:path w="1433830" h="252095">
                <a:moveTo>
                  <a:pt x="1433652" y="71996"/>
                </a:moveTo>
                <a:lnTo>
                  <a:pt x="1428136" y="44041"/>
                </a:lnTo>
                <a:lnTo>
                  <a:pt x="1413116" y="21148"/>
                </a:lnTo>
                <a:lnTo>
                  <a:pt x="1390886" y="5680"/>
                </a:lnTo>
                <a:lnTo>
                  <a:pt x="1363738" y="0"/>
                </a:lnTo>
                <a:lnTo>
                  <a:pt x="69926" y="0"/>
                </a:lnTo>
                <a:lnTo>
                  <a:pt x="42776" y="5680"/>
                </a:lnTo>
                <a:lnTo>
                  <a:pt x="20542" y="21148"/>
                </a:lnTo>
                <a:lnTo>
                  <a:pt x="5518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518" y="207954"/>
                </a:lnTo>
                <a:lnTo>
                  <a:pt x="20542" y="230851"/>
                </a:lnTo>
                <a:lnTo>
                  <a:pt x="42776" y="246323"/>
                </a:lnTo>
                <a:lnTo>
                  <a:pt x="69926" y="252006"/>
                </a:lnTo>
                <a:lnTo>
                  <a:pt x="1363738" y="252006"/>
                </a:lnTo>
                <a:lnTo>
                  <a:pt x="1390886" y="246323"/>
                </a:lnTo>
                <a:lnTo>
                  <a:pt x="1413116" y="230851"/>
                </a:lnTo>
                <a:lnTo>
                  <a:pt x="1428136" y="207954"/>
                </a:lnTo>
                <a:lnTo>
                  <a:pt x="1433652" y="179997"/>
                </a:lnTo>
                <a:lnTo>
                  <a:pt x="1433652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>
            <a:extLst>
              <a:ext uri="{FF2B5EF4-FFF2-40B4-BE49-F238E27FC236}">
                <a16:creationId xmlns:a16="http://schemas.microsoft.com/office/drawing/2014/main" id="{F0BAD380-F816-FE4A-8801-C996A4AE9BBB}"/>
              </a:ext>
            </a:extLst>
          </p:cNvPr>
          <p:cNvSpPr txBox="1"/>
          <p:nvPr/>
        </p:nvSpPr>
        <p:spPr>
          <a:xfrm>
            <a:off x="2423406" y="9766972"/>
            <a:ext cx="908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5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Rupture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conventionnelle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>
            <a:extLst>
              <a:ext uri="{FF2B5EF4-FFF2-40B4-BE49-F238E27FC236}">
                <a16:creationId xmlns:a16="http://schemas.microsoft.com/office/drawing/2014/main" id="{5802C0B6-E003-554A-8B76-86F71C773E8E}"/>
              </a:ext>
            </a:extLst>
          </p:cNvPr>
          <p:cNvSpPr/>
          <p:nvPr/>
        </p:nvSpPr>
        <p:spPr>
          <a:xfrm>
            <a:off x="2165137" y="9727717"/>
            <a:ext cx="1431290" cy="418465"/>
          </a:xfrm>
          <a:custGeom>
            <a:avLst/>
            <a:gdLst/>
            <a:ahLst/>
            <a:cxnLst/>
            <a:rect l="l" t="t" r="r" b="b"/>
            <a:pathLst>
              <a:path w="1431289" h="418465">
                <a:moveTo>
                  <a:pt x="1430794" y="71996"/>
                </a:moveTo>
                <a:lnTo>
                  <a:pt x="1425287" y="44041"/>
                </a:lnTo>
                <a:lnTo>
                  <a:pt x="1410293" y="21148"/>
                </a:lnTo>
                <a:lnTo>
                  <a:pt x="1388103" y="5680"/>
                </a:lnTo>
                <a:lnTo>
                  <a:pt x="1361008" y="0"/>
                </a:lnTo>
                <a:lnTo>
                  <a:pt x="69786" y="0"/>
                </a:lnTo>
                <a:lnTo>
                  <a:pt x="42691" y="5680"/>
                </a:lnTo>
                <a:lnTo>
                  <a:pt x="20500" y="21148"/>
                </a:lnTo>
                <a:lnTo>
                  <a:pt x="5507" y="44041"/>
                </a:lnTo>
                <a:lnTo>
                  <a:pt x="0" y="71996"/>
                </a:lnTo>
                <a:lnTo>
                  <a:pt x="0" y="345833"/>
                </a:lnTo>
                <a:lnTo>
                  <a:pt x="5507" y="373796"/>
                </a:lnTo>
                <a:lnTo>
                  <a:pt x="20500" y="396692"/>
                </a:lnTo>
                <a:lnTo>
                  <a:pt x="42691" y="412161"/>
                </a:lnTo>
                <a:lnTo>
                  <a:pt x="69786" y="417842"/>
                </a:lnTo>
                <a:lnTo>
                  <a:pt x="1361008" y="417842"/>
                </a:lnTo>
                <a:lnTo>
                  <a:pt x="1388103" y="412161"/>
                </a:lnTo>
                <a:lnTo>
                  <a:pt x="1410293" y="396692"/>
                </a:lnTo>
                <a:lnTo>
                  <a:pt x="1425287" y="373796"/>
                </a:lnTo>
                <a:lnTo>
                  <a:pt x="1430794" y="345833"/>
                </a:lnTo>
                <a:lnTo>
                  <a:pt x="1430794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>
            <a:extLst>
              <a:ext uri="{FF2B5EF4-FFF2-40B4-BE49-F238E27FC236}">
                <a16:creationId xmlns:a16="http://schemas.microsoft.com/office/drawing/2014/main" id="{4F7757CB-0C10-0347-8042-2F97A3079885}"/>
              </a:ext>
            </a:extLst>
          </p:cNvPr>
          <p:cNvSpPr/>
          <p:nvPr/>
        </p:nvSpPr>
        <p:spPr>
          <a:xfrm>
            <a:off x="656499" y="9341111"/>
            <a:ext cx="1439545" cy="252095"/>
          </a:xfrm>
          <a:custGeom>
            <a:avLst/>
            <a:gdLst/>
            <a:ahLst/>
            <a:cxnLst/>
            <a:rect l="l" t="t" r="r" b="b"/>
            <a:pathLst>
              <a:path w="1439545" h="252095">
                <a:moveTo>
                  <a:pt x="1369136" y="0"/>
                </a:moveTo>
                <a:lnTo>
                  <a:pt x="69938" y="0"/>
                </a:lnTo>
                <a:lnTo>
                  <a:pt x="42782" y="5682"/>
                </a:lnTo>
                <a:lnTo>
                  <a:pt x="20543" y="21155"/>
                </a:lnTo>
                <a:lnTo>
                  <a:pt x="5518" y="44051"/>
                </a:lnTo>
                <a:lnTo>
                  <a:pt x="0" y="72009"/>
                </a:lnTo>
                <a:lnTo>
                  <a:pt x="0" y="180009"/>
                </a:lnTo>
                <a:lnTo>
                  <a:pt x="5518" y="207964"/>
                </a:lnTo>
                <a:lnTo>
                  <a:pt x="20543" y="230857"/>
                </a:lnTo>
                <a:lnTo>
                  <a:pt x="42782" y="246325"/>
                </a:lnTo>
                <a:lnTo>
                  <a:pt x="69938" y="252006"/>
                </a:lnTo>
                <a:lnTo>
                  <a:pt x="1369136" y="252006"/>
                </a:lnTo>
                <a:lnTo>
                  <a:pt x="1396285" y="246325"/>
                </a:lnTo>
                <a:lnTo>
                  <a:pt x="1418520" y="230857"/>
                </a:lnTo>
                <a:lnTo>
                  <a:pt x="1433544" y="207964"/>
                </a:lnTo>
                <a:lnTo>
                  <a:pt x="1439062" y="180009"/>
                </a:lnTo>
                <a:lnTo>
                  <a:pt x="1439062" y="72009"/>
                </a:lnTo>
                <a:lnTo>
                  <a:pt x="1433544" y="44051"/>
                </a:lnTo>
                <a:lnTo>
                  <a:pt x="1418520" y="21155"/>
                </a:lnTo>
                <a:lnTo>
                  <a:pt x="1396285" y="5682"/>
                </a:lnTo>
                <a:lnTo>
                  <a:pt x="136913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>
            <a:extLst>
              <a:ext uri="{FF2B5EF4-FFF2-40B4-BE49-F238E27FC236}">
                <a16:creationId xmlns:a16="http://schemas.microsoft.com/office/drawing/2014/main" id="{54A98D64-BB0D-4847-B0D7-5782D97B4D70}"/>
              </a:ext>
            </a:extLst>
          </p:cNvPr>
          <p:cNvSpPr txBox="1"/>
          <p:nvPr/>
        </p:nvSpPr>
        <p:spPr>
          <a:xfrm>
            <a:off x="748654" y="9373644"/>
            <a:ext cx="1246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l’initiative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>
            <a:extLst>
              <a:ext uri="{FF2B5EF4-FFF2-40B4-BE49-F238E27FC236}">
                <a16:creationId xmlns:a16="http://schemas.microsoft.com/office/drawing/2014/main" id="{651D75C6-27D3-F249-B655-6790A471C496}"/>
              </a:ext>
            </a:extLst>
          </p:cNvPr>
          <p:cNvSpPr/>
          <p:nvPr/>
        </p:nvSpPr>
        <p:spPr>
          <a:xfrm>
            <a:off x="2159104" y="9341111"/>
            <a:ext cx="1436370" cy="252095"/>
          </a:xfrm>
          <a:custGeom>
            <a:avLst/>
            <a:gdLst/>
            <a:ahLst/>
            <a:cxnLst/>
            <a:rect l="l" t="t" r="r" b="b"/>
            <a:pathLst>
              <a:path w="1436370" h="252095">
                <a:moveTo>
                  <a:pt x="1366418" y="0"/>
                </a:moveTo>
                <a:lnTo>
                  <a:pt x="69799" y="0"/>
                </a:lnTo>
                <a:lnTo>
                  <a:pt x="42696" y="5682"/>
                </a:lnTo>
                <a:lnTo>
                  <a:pt x="20502" y="21155"/>
                </a:lnTo>
                <a:lnTo>
                  <a:pt x="5507" y="44051"/>
                </a:lnTo>
                <a:lnTo>
                  <a:pt x="0" y="72009"/>
                </a:lnTo>
                <a:lnTo>
                  <a:pt x="0" y="180009"/>
                </a:lnTo>
                <a:lnTo>
                  <a:pt x="5507" y="207964"/>
                </a:lnTo>
                <a:lnTo>
                  <a:pt x="20502" y="230857"/>
                </a:lnTo>
                <a:lnTo>
                  <a:pt x="42696" y="246325"/>
                </a:lnTo>
                <a:lnTo>
                  <a:pt x="69799" y="252006"/>
                </a:lnTo>
                <a:lnTo>
                  <a:pt x="1366418" y="252006"/>
                </a:lnTo>
                <a:lnTo>
                  <a:pt x="1393513" y="246325"/>
                </a:lnTo>
                <a:lnTo>
                  <a:pt x="1415703" y="230857"/>
                </a:lnTo>
                <a:lnTo>
                  <a:pt x="1430697" y="207964"/>
                </a:lnTo>
                <a:lnTo>
                  <a:pt x="1436204" y="180009"/>
                </a:lnTo>
                <a:lnTo>
                  <a:pt x="1436204" y="72009"/>
                </a:lnTo>
                <a:lnTo>
                  <a:pt x="1430697" y="44051"/>
                </a:lnTo>
                <a:lnTo>
                  <a:pt x="1415703" y="21155"/>
                </a:lnTo>
                <a:lnTo>
                  <a:pt x="1393513" y="5682"/>
                </a:lnTo>
                <a:lnTo>
                  <a:pt x="136641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>
            <a:extLst>
              <a:ext uri="{FF2B5EF4-FFF2-40B4-BE49-F238E27FC236}">
                <a16:creationId xmlns:a16="http://schemas.microsoft.com/office/drawing/2014/main" id="{FC46E4A4-A537-A24F-9D7B-FD1B75DB3C7C}"/>
              </a:ext>
            </a:extLst>
          </p:cNvPr>
          <p:cNvSpPr txBox="1"/>
          <p:nvPr/>
        </p:nvSpPr>
        <p:spPr>
          <a:xfrm>
            <a:off x="2261895" y="9373644"/>
            <a:ext cx="1225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accord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3" name="object 125">
            <a:extLst>
              <a:ext uri="{FF2B5EF4-FFF2-40B4-BE49-F238E27FC236}">
                <a16:creationId xmlns:a16="http://schemas.microsoft.com/office/drawing/2014/main" id="{35615930-BA8C-1D40-87DC-BA76EE1A9850}"/>
              </a:ext>
            </a:extLst>
          </p:cNvPr>
          <p:cNvSpPr/>
          <p:nvPr/>
        </p:nvSpPr>
        <p:spPr>
          <a:xfrm>
            <a:off x="656516" y="8935434"/>
            <a:ext cx="6134735" cy="269875"/>
          </a:xfrm>
          <a:custGeom>
            <a:avLst/>
            <a:gdLst/>
            <a:ahLst/>
            <a:cxnLst/>
            <a:rect l="l" t="t" r="r" b="b"/>
            <a:pathLst>
              <a:path w="6134734" h="269875">
                <a:moveTo>
                  <a:pt x="6064199" y="0"/>
                </a:moveTo>
                <a:lnTo>
                  <a:pt x="70243" y="0"/>
                </a:lnTo>
                <a:lnTo>
                  <a:pt x="42969" y="5682"/>
                </a:lnTo>
                <a:lnTo>
                  <a:pt x="20634" y="21155"/>
                </a:lnTo>
                <a:lnTo>
                  <a:pt x="5542" y="44051"/>
                </a:lnTo>
                <a:lnTo>
                  <a:pt x="0" y="72009"/>
                </a:lnTo>
                <a:lnTo>
                  <a:pt x="0" y="197281"/>
                </a:lnTo>
                <a:lnTo>
                  <a:pt x="5542" y="225236"/>
                </a:lnTo>
                <a:lnTo>
                  <a:pt x="20634" y="248129"/>
                </a:lnTo>
                <a:lnTo>
                  <a:pt x="42969" y="263597"/>
                </a:lnTo>
                <a:lnTo>
                  <a:pt x="70243" y="269278"/>
                </a:lnTo>
                <a:lnTo>
                  <a:pt x="6064199" y="269278"/>
                </a:lnTo>
                <a:lnTo>
                  <a:pt x="6091480" y="263597"/>
                </a:lnTo>
                <a:lnTo>
                  <a:pt x="6113819" y="248129"/>
                </a:lnTo>
                <a:lnTo>
                  <a:pt x="6128912" y="225236"/>
                </a:lnTo>
                <a:lnTo>
                  <a:pt x="6134455" y="197281"/>
                </a:lnTo>
                <a:lnTo>
                  <a:pt x="6134455" y="72009"/>
                </a:lnTo>
                <a:lnTo>
                  <a:pt x="6128912" y="44051"/>
                </a:lnTo>
                <a:lnTo>
                  <a:pt x="6113819" y="21155"/>
                </a:lnTo>
                <a:lnTo>
                  <a:pt x="6091480" y="5682"/>
                </a:lnTo>
                <a:lnTo>
                  <a:pt x="606419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ZoneTexte 143">
            <a:extLst>
              <a:ext uri="{FF2B5EF4-FFF2-40B4-BE49-F238E27FC236}">
                <a16:creationId xmlns:a16="http://schemas.microsoft.com/office/drawing/2014/main" id="{5F75B9CC-E937-2D40-968F-9BD367ED0D19}"/>
              </a:ext>
            </a:extLst>
          </p:cNvPr>
          <p:cNvSpPr txBox="1"/>
          <p:nvPr/>
        </p:nvSpPr>
        <p:spPr>
          <a:xfrm>
            <a:off x="2848271" y="8935434"/>
            <a:ext cx="1732057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lang="fr-FR"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lang="fr-FR" sz="1150" b="1" spc="-5" dirty="0">
                <a:solidFill>
                  <a:srgbClr val="FFFFFF"/>
                </a:solidFill>
                <a:latin typeface="Arial"/>
                <a:cs typeface="Arial"/>
              </a:rPr>
              <a:t> rupture</a:t>
            </a:r>
            <a:endParaRPr lang="fr-FR" sz="1150" dirty="0"/>
          </a:p>
        </p:txBody>
      </p:sp>
      <p:sp>
        <p:nvSpPr>
          <p:cNvPr id="145" name="object 65">
            <a:extLst>
              <a:ext uri="{FF2B5EF4-FFF2-40B4-BE49-F238E27FC236}">
                <a16:creationId xmlns:a16="http://schemas.microsoft.com/office/drawing/2014/main" id="{8476BE45-921E-C340-868D-BA8650525EE2}"/>
              </a:ext>
            </a:extLst>
          </p:cNvPr>
          <p:cNvSpPr txBox="1"/>
          <p:nvPr/>
        </p:nvSpPr>
        <p:spPr>
          <a:xfrm>
            <a:off x="653300" y="8581765"/>
            <a:ext cx="303403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lang="fr-FR" sz="1300" b="1" spc="-5" dirty="0">
                <a:solidFill>
                  <a:srgbClr val="CF118C"/>
                </a:solidFill>
                <a:latin typeface="Arial"/>
                <a:cs typeface="Arial"/>
              </a:rPr>
              <a:t>rupture </a:t>
            </a:r>
            <a:r>
              <a:rPr lang="fr-FR"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lang="fr-FR" sz="1300" b="1" spc="-5" dirty="0">
                <a:solidFill>
                  <a:srgbClr val="CF118C"/>
                </a:solidFill>
                <a:latin typeface="Arial"/>
                <a:cs typeface="Arial"/>
              </a:rPr>
              <a:t>rapport</a:t>
            </a:r>
            <a:r>
              <a:rPr lang="fr-FR"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lang="fr-FR"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46" name="object 66">
            <a:extLst>
              <a:ext uri="{FF2B5EF4-FFF2-40B4-BE49-F238E27FC236}">
                <a16:creationId xmlns:a16="http://schemas.microsoft.com/office/drawing/2014/main" id="{951534B4-997F-5244-B61B-D9B9B8523547}"/>
              </a:ext>
            </a:extLst>
          </p:cNvPr>
          <p:cNvSpPr/>
          <p:nvPr/>
        </p:nvSpPr>
        <p:spPr>
          <a:xfrm>
            <a:off x="360003" y="855426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67">
            <a:extLst>
              <a:ext uri="{FF2B5EF4-FFF2-40B4-BE49-F238E27FC236}">
                <a16:creationId xmlns:a16="http://schemas.microsoft.com/office/drawing/2014/main" id="{2F8382D6-AB74-4847-98E5-7A48A5CF2199}"/>
              </a:ext>
            </a:extLst>
          </p:cNvPr>
          <p:cNvSpPr txBox="1"/>
          <p:nvPr/>
        </p:nvSpPr>
        <p:spPr>
          <a:xfrm>
            <a:off x="422974" y="8551354"/>
            <a:ext cx="1263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4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48" name="object 2">
            <a:extLst>
              <a:ext uri="{FF2B5EF4-FFF2-40B4-BE49-F238E27FC236}">
                <a16:creationId xmlns:a16="http://schemas.microsoft.com/office/drawing/2014/main" id="{ECAE9B2C-65E2-DA40-87AF-80DAD7298D7A}"/>
              </a:ext>
            </a:extLst>
          </p:cNvPr>
          <p:cNvSpPr/>
          <p:nvPr/>
        </p:nvSpPr>
        <p:spPr>
          <a:xfrm>
            <a:off x="1883157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3">
            <a:extLst>
              <a:ext uri="{FF2B5EF4-FFF2-40B4-BE49-F238E27FC236}">
                <a16:creationId xmlns:a16="http://schemas.microsoft.com/office/drawing/2014/main" id="{EAD6559C-932E-6542-9A54-7103FA438A3F}"/>
              </a:ext>
            </a:extLst>
          </p:cNvPr>
          <p:cNvSpPr/>
          <p:nvPr/>
        </p:nvSpPr>
        <p:spPr>
          <a:xfrm>
            <a:off x="1820863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4">
            <a:extLst>
              <a:ext uri="{FF2B5EF4-FFF2-40B4-BE49-F238E27FC236}">
                <a16:creationId xmlns:a16="http://schemas.microsoft.com/office/drawing/2014/main" id="{91261E25-CB19-4E4D-B4AE-94C003E7A552}"/>
              </a:ext>
            </a:extLst>
          </p:cNvPr>
          <p:cNvSpPr/>
          <p:nvPr/>
        </p:nvSpPr>
        <p:spPr>
          <a:xfrm>
            <a:off x="1883157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5">
            <a:extLst>
              <a:ext uri="{FF2B5EF4-FFF2-40B4-BE49-F238E27FC236}">
                <a16:creationId xmlns:a16="http://schemas.microsoft.com/office/drawing/2014/main" id="{6444A1D9-7163-9649-BCFC-E23189F4A0F3}"/>
              </a:ext>
            </a:extLst>
          </p:cNvPr>
          <p:cNvSpPr/>
          <p:nvPr/>
        </p:nvSpPr>
        <p:spPr>
          <a:xfrm>
            <a:off x="1820863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6">
            <a:extLst>
              <a:ext uri="{FF2B5EF4-FFF2-40B4-BE49-F238E27FC236}">
                <a16:creationId xmlns:a16="http://schemas.microsoft.com/office/drawing/2014/main" id="{975180FB-EF1C-DE49-AB0C-7ECE36EEBB4B}"/>
              </a:ext>
            </a:extLst>
          </p:cNvPr>
          <p:cNvSpPr/>
          <p:nvPr/>
        </p:nvSpPr>
        <p:spPr>
          <a:xfrm>
            <a:off x="5145130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7">
            <a:extLst>
              <a:ext uri="{FF2B5EF4-FFF2-40B4-BE49-F238E27FC236}">
                <a16:creationId xmlns:a16="http://schemas.microsoft.com/office/drawing/2014/main" id="{C492190C-3D4E-AA41-A066-731BBFE1AA1A}"/>
              </a:ext>
            </a:extLst>
          </p:cNvPr>
          <p:cNvSpPr/>
          <p:nvPr/>
        </p:nvSpPr>
        <p:spPr>
          <a:xfrm>
            <a:off x="5082837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8">
            <a:extLst>
              <a:ext uri="{FF2B5EF4-FFF2-40B4-BE49-F238E27FC236}">
                <a16:creationId xmlns:a16="http://schemas.microsoft.com/office/drawing/2014/main" id="{436BF700-1718-E049-B336-D0AE4EC1AA71}"/>
              </a:ext>
            </a:extLst>
          </p:cNvPr>
          <p:cNvSpPr/>
          <p:nvPr/>
        </p:nvSpPr>
        <p:spPr>
          <a:xfrm>
            <a:off x="5145130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9">
            <a:extLst>
              <a:ext uri="{FF2B5EF4-FFF2-40B4-BE49-F238E27FC236}">
                <a16:creationId xmlns:a16="http://schemas.microsoft.com/office/drawing/2014/main" id="{72CF7CEA-854C-C346-8BB7-68C8FBBF8034}"/>
              </a:ext>
            </a:extLst>
          </p:cNvPr>
          <p:cNvSpPr/>
          <p:nvPr/>
        </p:nvSpPr>
        <p:spPr>
          <a:xfrm>
            <a:off x="5082837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19">
            <a:extLst>
              <a:ext uri="{FF2B5EF4-FFF2-40B4-BE49-F238E27FC236}">
                <a16:creationId xmlns:a16="http://schemas.microsoft.com/office/drawing/2014/main" id="{FCF3CA7E-2154-5F4D-A959-897F09B46C82}"/>
              </a:ext>
            </a:extLst>
          </p:cNvPr>
          <p:cNvSpPr/>
          <p:nvPr/>
        </p:nvSpPr>
        <p:spPr>
          <a:xfrm>
            <a:off x="607814" y="7401858"/>
            <a:ext cx="5804535" cy="269875"/>
          </a:xfrm>
          <a:custGeom>
            <a:avLst/>
            <a:gdLst/>
            <a:ahLst/>
            <a:cxnLst/>
            <a:rect l="l" t="t" r="r" b="b"/>
            <a:pathLst>
              <a:path w="5804535" h="269875">
                <a:moveTo>
                  <a:pt x="57323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1"/>
                </a:lnTo>
                <a:lnTo>
                  <a:pt x="21148" y="248124"/>
                </a:lnTo>
                <a:lnTo>
                  <a:pt x="44041" y="263595"/>
                </a:lnTo>
                <a:lnTo>
                  <a:pt x="71996" y="269278"/>
                </a:lnTo>
                <a:lnTo>
                  <a:pt x="5732360" y="269278"/>
                </a:lnTo>
                <a:lnTo>
                  <a:pt x="5760317" y="263595"/>
                </a:lnTo>
                <a:lnTo>
                  <a:pt x="5783214" y="248124"/>
                </a:lnTo>
                <a:lnTo>
                  <a:pt x="5798687" y="225231"/>
                </a:lnTo>
                <a:lnTo>
                  <a:pt x="5804369" y="197281"/>
                </a:lnTo>
                <a:lnTo>
                  <a:pt x="5804369" y="71996"/>
                </a:lnTo>
                <a:lnTo>
                  <a:pt x="5798687" y="44041"/>
                </a:lnTo>
                <a:lnTo>
                  <a:pt x="5783214" y="21148"/>
                </a:lnTo>
                <a:lnTo>
                  <a:pt x="5760317" y="5680"/>
                </a:lnTo>
                <a:lnTo>
                  <a:pt x="573236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20">
            <a:extLst>
              <a:ext uri="{FF2B5EF4-FFF2-40B4-BE49-F238E27FC236}">
                <a16:creationId xmlns:a16="http://schemas.microsoft.com/office/drawing/2014/main" id="{FC4C201A-9DD3-B84E-BE40-42E930392EBE}"/>
              </a:ext>
            </a:extLst>
          </p:cNvPr>
          <p:cNvSpPr/>
          <p:nvPr/>
        </p:nvSpPr>
        <p:spPr>
          <a:xfrm>
            <a:off x="607815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11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110" y="251993"/>
                </a:lnTo>
                <a:lnTo>
                  <a:pt x="2490065" y="246312"/>
                </a:lnTo>
                <a:lnTo>
                  <a:pt x="2512958" y="230844"/>
                </a:lnTo>
                <a:lnTo>
                  <a:pt x="2528426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6" y="44041"/>
                </a:lnTo>
                <a:lnTo>
                  <a:pt x="2512958" y="21148"/>
                </a:lnTo>
                <a:lnTo>
                  <a:pt x="2490065" y="5680"/>
                </a:lnTo>
                <a:lnTo>
                  <a:pt x="24621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21">
            <a:extLst>
              <a:ext uri="{FF2B5EF4-FFF2-40B4-BE49-F238E27FC236}">
                <a16:creationId xmlns:a16="http://schemas.microsoft.com/office/drawing/2014/main" id="{7CD48969-D8D3-C34E-88B2-31E0AF395DE4}"/>
              </a:ext>
            </a:extLst>
          </p:cNvPr>
          <p:cNvSpPr/>
          <p:nvPr/>
        </p:nvSpPr>
        <p:spPr>
          <a:xfrm>
            <a:off x="607815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6" y="44051"/>
                </a:lnTo>
                <a:lnTo>
                  <a:pt x="2512958" y="21155"/>
                </a:lnTo>
                <a:lnTo>
                  <a:pt x="2490065" y="5682"/>
                </a:lnTo>
                <a:lnTo>
                  <a:pt x="246211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110" y="252006"/>
                </a:lnTo>
                <a:lnTo>
                  <a:pt x="2490065" y="246325"/>
                </a:lnTo>
                <a:lnTo>
                  <a:pt x="2512958" y="230857"/>
                </a:lnTo>
                <a:lnTo>
                  <a:pt x="2528426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22">
            <a:extLst>
              <a:ext uri="{FF2B5EF4-FFF2-40B4-BE49-F238E27FC236}">
                <a16:creationId xmlns:a16="http://schemas.microsoft.com/office/drawing/2014/main" id="{54F6C205-56BA-8E46-B796-B7AA0454AD84}"/>
              </a:ext>
            </a:extLst>
          </p:cNvPr>
          <p:cNvSpPr/>
          <p:nvPr/>
        </p:nvSpPr>
        <p:spPr>
          <a:xfrm>
            <a:off x="3878078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4" y="44051"/>
                </a:lnTo>
                <a:lnTo>
                  <a:pt x="2512952" y="21155"/>
                </a:lnTo>
                <a:lnTo>
                  <a:pt x="2490055" y="5682"/>
                </a:lnTo>
                <a:lnTo>
                  <a:pt x="2462098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098" y="252006"/>
                </a:lnTo>
                <a:lnTo>
                  <a:pt x="2490055" y="246325"/>
                </a:lnTo>
                <a:lnTo>
                  <a:pt x="2512952" y="230857"/>
                </a:lnTo>
                <a:lnTo>
                  <a:pt x="2528424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23">
            <a:extLst>
              <a:ext uri="{FF2B5EF4-FFF2-40B4-BE49-F238E27FC236}">
                <a16:creationId xmlns:a16="http://schemas.microsoft.com/office/drawing/2014/main" id="{43F4DB36-5990-704B-9868-E53202D4C8B3}"/>
              </a:ext>
            </a:extLst>
          </p:cNvPr>
          <p:cNvSpPr/>
          <p:nvPr/>
        </p:nvSpPr>
        <p:spPr>
          <a:xfrm>
            <a:off x="3878078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09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098" y="251993"/>
                </a:lnTo>
                <a:lnTo>
                  <a:pt x="2490055" y="246312"/>
                </a:lnTo>
                <a:lnTo>
                  <a:pt x="2512952" y="230844"/>
                </a:lnTo>
                <a:lnTo>
                  <a:pt x="2528424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4" y="44041"/>
                </a:lnTo>
                <a:lnTo>
                  <a:pt x="2512952" y="21148"/>
                </a:lnTo>
                <a:lnTo>
                  <a:pt x="2490055" y="5680"/>
                </a:lnTo>
                <a:lnTo>
                  <a:pt x="24620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16">
            <a:extLst>
              <a:ext uri="{FF2B5EF4-FFF2-40B4-BE49-F238E27FC236}">
                <a16:creationId xmlns:a16="http://schemas.microsoft.com/office/drawing/2014/main" id="{D3C536DD-BD4C-D04E-8DC0-F98EC2DA8724}"/>
              </a:ext>
            </a:extLst>
          </p:cNvPr>
          <p:cNvSpPr txBox="1"/>
          <p:nvPr/>
        </p:nvSpPr>
        <p:spPr>
          <a:xfrm>
            <a:off x="1924819" y="7430912"/>
            <a:ext cx="316547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modification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rapport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d’emploi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62" name="object 118">
            <a:extLst>
              <a:ext uri="{FF2B5EF4-FFF2-40B4-BE49-F238E27FC236}">
                <a16:creationId xmlns:a16="http://schemas.microsoft.com/office/drawing/2014/main" id="{83A0FB83-D227-F34B-A061-6B3474808100}"/>
              </a:ext>
            </a:extLst>
          </p:cNvPr>
          <p:cNvSpPr txBox="1"/>
          <p:nvPr/>
        </p:nvSpPr>
        <p:spPr>
          <a:xfrm>
            <a:off x="780110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Élément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essentiel 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Accord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63" name="object 118">
            <a:extLst>
              <a:ext uri="{FF2B5EF4-FFF2-40B4-BE49-F238E27FC236}">
                <a16:creationId xmlns:a16="http://schemas.microsoft.com/office/drawing/2014/main" id="{481FE184-65A7-3B49-82EB-E48C387188B3}"/>
              </a:ext>
            </a:extLst>
          </p:cNvPr>
          <p:cNvSpPr txBox="1"/>
          <p:nvPr/>
        </p:nvSpPr>
        <p:spPr>
          <a:xfrm>
            <a:off x="4045022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Modification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conditions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fr-FR"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 direction de</a:t>
            </a:r>
            <a:r>
              <a:rPr lang="fr-FR"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l’employeur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8270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object 2">
            <a:extLst>
              <a:ext uri="{FF2B5EF4-FFF2-40B4-BE49-F238E27FC236}">
                <a16:creationId xmlns:a16="http://schemas.microsoft.com/office/drawing/2014/main" id="{3ED7D418-D505-274E-B23A-B07117C36767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3">
            <a:extLst>
              <a:ext uri="{FF2B5EF4-FFF2-40B4-BE49-F238E27FC236}">
                <a16:creationId xmlns:a16="http://schemas.microsoft.com/office/drawing/2014/main" id="{2CF8BAA6-86D2-EE4B-8C0F-9C921E6196FF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4">
            <a:extLst>
              <a:ext uri="{FF2B5EF4-FFF2-40B4-BE49-F238E27FC236}">
                <a16:creationId xmlns:a16="http://schemas.microsoft.com/office/drawing/2014/main" id="{E5941C29-0262-284F-A4A0-2C0466D95C1D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5">
            <a:extLst>
              <a:ext uri="{FF2B5EF4-FFF2-40B4-BE49-F238E27FC236}">
                <a16:creationId xmlns:a16="http://schemas.microsoft.com/office/drawing/2014/main" id="{575E960B-7D93-FA45-B0AE-C3ECBAB90DD3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6">
            <a:extLst>
              <a:ext uri="{FF2B5EF4-FFF2-40B4-BE49-F238E27FC236}">
                <a16:creationId xmlns:a16="http://schemas.microsoft.com/office/drawing/2014/main" id="{07D00AE5-2755-2248-B74F-B426A369E419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7">
            <a:extLst>
              <a:ext uri="{FF2B5EF4-FFF2-40B4-BE49-F238E27FC236}">
                <a16:creationId xmlns:a16="http://schemas.microsoft.com/office/drawing/2014/main" id="{EFE55AD0-2B35-2640-B727-A274DBAA6CE6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8">
            <a:extLst>
              <a:ext uri="{FF2B5EF4-FFF2-40B4-BE49-F238E27FC236}">
                <a16:creationId xmlns:a16="http://schemas.microsoft.com/office/drawing/2014/main" id="{713AC376-158C-CC4A-9A97-F301ADB3DCE4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9">
            <a:extLst>
              <a:ext uri="{FF2B5EF4-FFF2-40B4-BE49-F238E27FC236}">
                <a16:creationId xmlns:a16="http://schemas.microsoft.com/office/drawing/2014/main" id="{DEF201DB-C0C4-5441-8EC5-A1D1727AB4ED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0">
            <a:extLst>
              <a:ext uri="{FF2B5EF4-FFF2-40B4-BE49-F238E27FC236}">
                <a16:creationId xmlns:a16="http://schemas.microsoft.com/office/drawing/2014/main" id="{88A0D447-2F4D-2A44-9001-23FE161AD046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1">
            <a:extLst>
              <a:ext uri="{FF2B5EF4-FFF2-40B4-BE49-F238E27FC236}">
                <a16:creationId xmlns:a16="http://schemas.microsoft.com/office/drawing/2014/main" id="{458605E7-7954-D946-97C3-A98791E54410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3">
            <a:extLst>
              <a:ext uri="{FF2B5EF4-FFF2-40B4-BE49-F238E27FC236}">
                <a16:creationId xmlns:a16="http://schemas.microsoft.com/office/drawing/2014/main" id="{578EC283-35C5-A24A-B815-2A45D93107BC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4">
            <a:extLst>
              <a:ext uri="{FF2B5EF4-FFF2-40B4-BE49-F238E27FC236}">
                <a16:creationId xmlns:a16="http://schemas.microsoft.com/office/drawing/2014/main" id="{EABEFEC1-6C18-2049-A359-3EDF8DE79E61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88" name="object 15">
            <a:extLst>
              <a:ext uri="{FF2B5EF4-FFF2-40B4-BE49-F238E27FC236}">
                <a16:creationId xmlns:a16="http://schemas.microsoft.com/office/drawing/2014/main" id="{6C2A427D-6217-964E-B798-2F1E5BAE1FC3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6">
            <a:extLst>
              <a:ext uri="{FF2B5EF4-FFF2-40B4-BE49-F238E27FC236}">
                <a16:creationId xmlns:a16="http://schemas.microsoft.com/office/drawing/2014/main" id="{D64CCFFD-9C14-5D4A-A91B-CD4EB4C84A2C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90" name="object 17">
            <a:extLst>
              <a:ext uri="{FF2B5EF4-FFF2-40B4-BE49-F238E27FC236}">
                <a16:creationId xmlns:a16="http://schemas.microsoft.com/office/drawing/2014/main" id="{C99A2F35-31A9-AF47-8318-44C1DD93B3C8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8">
            <a:extLst>
              <a:ext uri="{FF2B5EF4-FFF2-40B4-BE49-F238E27FC236}">
                <a16:creationId xmlns:a16="http://schemas.microsoft.com/office/drawing/2014/main" id="{F16687CB-0382-9249-A7ED-37C883A9C40D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92" name="object 19">
            <a:extLst>
              <a:ext uri="{FF2B5EF4-FFF2-40B4-BE49-F238E27FC236}">
                <a16:creationId xmlns:a16="http://schemas.microsoft.com/office/drawing/2014/main" id="{07D72A7B-6164-0E4E-AFC8-F2894755958C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20">
            <a:extLst>
              <a:ext uri="{FF2B5EF4-FFF2-40B4-BE49-F238E27FC236}">
                <a16:creationId xmlns:a16="http://schemas.microsoft.com/office/drawing/2014/main" id="{35EC7746-7D96-B04C-AB59-8483E6CDB78E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194" name="object 21">
            <a:extLst>
              <a:ext uri="{FF2B5EF4-FFF2-40B4-BE49-F238E27FC236}">
                <a16:creationId xmlns:a16="http://schemas.microsoft.com/office/drawing/2014/main" id="{53596DFE-A865-6E44-B3C5-CB68ED32549F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22">
            <a:extLst>
              <a:ext uri="{FF2B5EF4-FFF2-40B4-BE49-F238E27FC236}">
                <a16:creationId xmlns:a16="http://schemas.microsoft.com/office/drawing/2014/main" id="{0119AD21-00C0-BF42-A66D-3F8E9BD898E2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70FF3BE-EDD0-C042-8219-4B2AC7960649}"/>
              </a:ext>
            </a:extLst>
          </p:cNvPr>
          <p:cNvSpPr/>
          <p:nvPr/>
        </p:nvSpPr>
        <p:spPr>
          <a:xfrm>
            <a:off x="1376032" y="9125110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277089FB-F533-5746-8ED3-C7A2CB22E0AD}"/>
              </a:ext>
            </a:extLst>
          </p:cNvPr>
          <p:cNvSpPr/>
          <p:nvPr/>
        </p:nvSpPr>
        <p:spPr>
          <a:xfrm>
            <a:off x="1313738" y="927412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831E145-7D7D-E442-B065-C072A6F3A267}"/>
              </a:ext>
            </a:extLst>
          </p:cNvPr>
          <p:cNvSpPr/>
          <p:nvPr/>
        </p:nvSpPr>
        <p:spPr>
          <a:xfrm>
            <a:off x="1376032" y="9511716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9E647D7F-7B1B-EB4C-8C90-FE6E82A16AD6}"/>
              </a:ext>
            </a:extLst>
          </p:cNvPr>
          <p:cNvSpPr/>
          <p:nvPr/>
        </p:nvSpPr>
        <p:spPr>
          <a:xfrm>
            <a:off x="1313738" y="966072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26F03F6-C3D8-9343-AE93-DD1B12D55EB5}"/>
              </a:ext>
            </a:extLst>
          </p:cNvPr>
          <p:cNvSpPr/>
          <p:nvPr/>
        </p:nvSpPr>
        <p:spPr>
          <a:xfrm>
            <a:off x="4589493" y="9511716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24E4885C-897C-5A45-8401-DD109948A9D3}"/>
              </a:ext>
            </a:extLst>
          </p:cNvPr>
          <p:cNvSpPr/>
          <p:nvPr/>
        </p:nvSpPr>
        <p:spPr>
          <a:xfrm>
            <a:off x="4527199" y="966072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C97D8C80-2856-B84B-A804-42E9A0403F48}"/>
              </a:ext>
            </a:extLst>
          </p:cNvPr>
          <p:cNvSpPr/>
          <p:nvPr/>
        </p:nvSpPr>
        <p:spPr>
          <a:xfrm>
            <a:off x="2877207" y="9125110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FE867CBA-7434-A841-A242-12F4965D373F}"/>
              </a:ext>
            </a:extLst>
          </p:cNvPr>
          <p:cNvSpPr/>
          <p:nvPr/>
        </p:nvSpPr>
        <p:spPr>
          <a:xfrm>
            <a:off x="2814914" y="927412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D5C0225-3C73-E042-AF51-232502ED7D78}"/>
              </a:ext>
            </a:extLst>
          </p:cNvPr>
          <p:cNvSpPr/>
          <p:nvPr/>
        </p:nvSpPr>
        <p:spPr>
          <a:xfrm>
            <a:off x="5331038" y="9125110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6B3A3A3B-96A7-6B4F-A8F3-ADFE6F722C16}"/>
              </a:ext>
            </a:extLst>
          </p:cNvPr>
          <p:cNvSpPr/>
          <p:nvPr/>
        </p:nvSpPr>
        <p:spPr>
          <a:xfrm>
            <a:off x="5268744" y="927412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B989FCCB-6DA7-274A-9EF1-C6973989C9AC}"/>
              </a:ext>
            </a:extLst>
          </p:cNvPr>
          <p:cNvSpPr/>
          <p:nvPr/>
        </p:nvSpPr>
        <p:spPr>
          <a:xfrm>
            <a:off x="2877207" y="9511716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BA2DE02-3524-8643-9A03-8E1B8DD933DF}"/>
              </a:ext>
            </a:extLst>
          </p:cNvPr>
          <p:cNvSpPr/>
          <p:nvPr/>
        </p:nvSpPr>
        <p:spPr>
          <a:xfrm>
            <a:off x="2814914" y="966072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8F484A70-9781-DC42-A041-AD06E2B55CD7}"/>
              </a:ext>
            </a:extLst>
          </p:cNvPr>
          <p:cNvSpPr/>
          <p:nvPr/>
        </p:nvSpPr>
        <p:spPr>
          <a:xfrm>
            <a:off x="6070975" y="9511716"/>
            <a:ext cx="0" cy="150495"/>
          </a:xfrm>
          <a:custGeom>
            <a:avLst/>
            <a:gdLst/>
            <a:ahLst/>
            <a:cxnLst/>
            <a:rect l="l" t="t" r="r" b="b"/>
            <a:pathLst>
              <a:path h="150495">
                <a:moveTo>
                  <a:pt x="0" y="0"/>
                </a:moveTo>
                <a:lnTo>
                  <a:pt x="0" y="14992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2D99F35B-C571-BB4E-B6DE-3575AC44334C}"/>
              </a:ext>
            </a:extLst>
          </p:cNvPr>
          <p:cNvSpPr/>
          <p:nvPr/>
        </p:nvSpPr>
        <p:spPr>
          <a:xfrm>
            <a:off x="6008682" y="966072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379F1F66-F813-D842-BD7A-606806920C43}"/>
              </a:ext>
            </a:extLst>
          </p:cNvPr>
          <p:cNvSpPr/>
          <p:nvPr/>
        </p:nvSpPr>
        <p:spPr>
          <a:xfrm>
            <a:off x="1204045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C594385A-010D-2848-9424-E1D3BD5E6C5F}"/>
              </a:ext>
            </a:extLst>
          </p:cNvPr>
          <p:cNvSpPr/>
          <p:nvPr/>
        </p:nvSpPr>
        <p:spPr>
          <a:xfrm>
            <a:off x="1141751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6BCD140F-69B3-0147-AB9C-83A627B74B1C}"/>
              </a:ext>
            </a:extLst>
          </p:cNvPr>
          <p:cNvSpPr/>
          <p:nvPr/>
        </p:nvSpPr>
        <p:spPr>
          <a:xfrm>
            <a:off x="2771108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CAF49ABC-9A5C-1948-A434-69610EC10F51}"/>
              </a:ext>
            </a:extLst>
          </p:cNvPr>
          <p:cNvSpPr/>
          <p:nvPr/>
        </p:nvSpPr>
        <p:spPr>
          <a:xfrm>
            <a:off x="2708814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3BCB5737-B626-744E-B6D0-7BB8EED7ACFE}"/>
              </a:ext>
            </a:extLst>
          </p:cNvPr>
          <p:cNvSpPr/>
          <p:nvPr/>
        </p:nvSpPr>
        <p:spPr>
          <a:xfrm>
            <a:off x="4589491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08B9FAB5-1010-3348-AB9E-C6D221856AB6}"/>
              </a:ext>
            </a:extLst>
          </p:cNvPr>
          <p:cNvSpPr/>
          <p:nvPr/>
        </p:nvSpPr>
        <p:spPr>
          <a:xfrm>
            <a:off x="4527198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7F946858-C0DF-6641-AB24-833CC2DCF7B0}"/>
              </a:ext>
            </a:extLst>
          </p:cNvPr>
          <p:cNvSpPr/>
          <p:nvPr/>
        </p:nvSpPr>
        <p:spPr>
          <a:xfrm>
            <a:off x="6167426" y="6398994"/>
            <a:ext cx="0" cy="156210"/>
          </a:xfrm>
          <a:custGeom>
            <a:avLst/>
            <a:gdLst/>
            <a:ahLst/>
            <a:cxnLst/>
            <a:rect l="l" t="t" r="r" b="b"/>
            <a:pathLst>
              <a:path h="156209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1BCDE68F-EBAF-4849-990C-CDB4915BFBEA}"/>
              </a:ext>
            </a:extLst>
          </p:cNvPr>
          <p:cNvSpPr/>
          <p:nvPr/>
        </p:nvSpPr>
        <p:spPr>
          <a:xfrm>
            <a:off x="6105132" y="655394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A3C746E0-2EA6-374D-83E9-E9D410F22331}"/>
              </a:ext>
            </a:extLst>
          </p:cNvPr>
          <p:cNvSpPr/>
          <p:nvPr/>
        </p:nvSpPr>
        <p:spPr>
          <a:xfrm>
            <a:off x="106004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3CC82613-12DC-1245-952A-D070C5B5F72C}"/>
              </a:ext>
            </a:extLst>
          </p:cNvPr>
          <p:cNvSpPr/>
          <p:nvPr/>
        </p:nvSpPr>
        <p:spPr>
          <a:xfrm>
            <a:off x="99775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83609EA7-CEB8-864D-8935-526695BCED30}"/>
              </a:ext>
            </a:extLst>
          </p:cNvPr>
          <p:cNvSpPr/>
          <p:nvPr/>
        </p:nvSpPr>
        <p:spPr>
          <a:xfrm>
            <a:off x="2389496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685295D3-B516-A643-B95F-1620C9042AC8}"/>
              </a:ext>
            </a:extLst>
          </p:cNvPr>
          <p:cNvSpPr/>
          <p:nvPr/>
        </p:nvSpPr>
        <p:spPr>
          <a:xfrm>
            <a:off x="2327202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55B916B7-6FBA-B740-9CA4-6837720CABC6}"/>
              </a:ext>
            </a:extLst>
          </p:cNvPr>
          <p:cNvSpPr/>
          <p:nvPr/>
        </p:nvSpPr>
        <p:spPr>
          <a:xfrm>
            <a:off x="3715757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3E812112-C2C8-654C-BB31-3E9524B1F56B}"/>
              </a:ext>
            </a:extLst>
          </p:cNvPr>
          <p:cNvSpPr/>
          <p:nvPr/>
        </p:nvSpPr>
        <p:spPr>
          <a:xfrm>
            <a:off x="3653463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D2A50E6D-B329-624C-9AEC-3CDE8DE35C6C}"/>
              </a:ext>
            </a:extLst>
          </p:cNvPr>
          <p:cNvSpPr/>
          <p:nvPr/>
        </p:nvSpPr>
        <p:spPr>
          <a:xfrm>
            <a:off x="4940849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EA4AB54B-4F20-FF4D-A394-7C1FE6E7E64A}"/>
              </a:ext>
            </a:extLst>
          </p:cNvPr>
          <p:cNvSpPr/>
          <p:nvPr/>
        </p:nvSpPr>
        <p:spPr>
          <a:xfrm>
            <a:off x="4878556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FF2F22B1-6F92-3246-AC82-6827ECA7721F}"/>
              </a:ext>
            </a:extLst>
          </p:cNvPr>
          <p:cNvSpPr/>
          <p:nvPr/>
        </p:nvSpPr>
        <p:spPr>
          <a:xfrm>
            <a:off x="6251864" y="613837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1558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07C55387-C3E1-3A4D-B8F2-68B021DC3E9B}"/>
              </a:ext>
            </a:extLst>
          </p:cNvPr>
          <p:cNvSpPr/>
          <p:nvPr/>
        </p:nvSpPr>
        <p:spPr>
          <a:xfrm>
            <a:off x="6189571" y="607229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2DD7BF17-493D-574E-8471-8313630FD473}"/>
              </a:ext>
            </a:extLst>
          </p:cNvPr>
          <p:cNvSpPr/>
          <p:nvPr/>
        </p:nvSpPr>
        <p:spPr>
          <a:xfrm>
            <a:off x="4782404" y="48057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839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69D50841-0588-3E48-8E99-B6E04EB69FEA}"/>
              </a:ext>
            </a:extLst>
          </p:cNvPr>
          <p:cNvSpPr/>
          <p:nvPr/>
        </p:nvSpPr>
        <p:spPr>
          <a:xfrm>
            <a:off x="4893506" y="4540316"/>
            <a:ext cx="57785" cy="532765"/>
          </a:xfrm>
          <a:custGeom>
            <a:avLst/>
            <a:gdLst/>
            <a:ahLst/>
            <a:cxnLst/>
            <a:rect l="l" t="t" r="r" b="b"/>
            <a:pathLst>
              <a:path w="57785" h="532764">
                <a:moveTo>
                  <a:pt x="57492" y="0"/>
                </a:moveTo>
                <a:lnTo>
                  <a:pt x="0" y="0"/>
                </a:lnTo>
                <a:lnTo>
                  <a:pt x="0" y="532765"/>
                </a:lnTo>
                <a:lnTo>
                  <a:pt x="57492" y="5327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12EE3E3D-4E0C-A541-8424-FCF45BB5F236}"/>
              </a:ext>
            </a:extLst>
          </p:cNvPr>
          <p:cNvSpPr/>
          <p:nvPr/>
        </p:nvSpPr>
        <p:spPr>
          <a:xfrm>
            <a:off x="4950083" y="4478022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DFF18A21-0F0E-4C4F-AE3C-F622FCD85546}"/>
              </a:ext>
            </a:extLst>
          </p:cNvPr>
          <p:cNvSpPr/>
          <p:nvPr/>
        </p:nvSpPr>
        <p:spPr>
          <a:xfrm>
            <a:off x="4950083" y="5010784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D06C4293-A7CD-8642-BC20-BBEAD2BAF151}"/>
              </a:ext>
            </a:extLst>
          </p:cNvPr>
          <p:cNvSpPr/>
          <p:nvPr/>
        </p:nvSpPr>
        <p:spPr>
          <a:xfrm>
            <a:off x="1642508" y="4478031"/>
            <a:ext cx="0" cy="120650"/>
          </a:xfrm>
          <a:custGeom>
            <a:avLst/>
            <a:gdLst/>
            <a:ahLst/>
            <a:cxnLst/>
            <a:rect l="l" t="t" r="r" b="b"/>
            <a:pathLst>
              <a:path h="120650">
                <a:moveTo>
                  <a:pt x="0" y="0"/>
                </a:moveTo>
                <a:lnTo>
                  <a:pt x="0" y="12024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552D1A47-85FA-1D4B-B7B9-F1D08615955A}"/>
              </a:ext>
            </a:extLst>
          </p:cNvPr>
          <p:cNvSpPr/>
          <p:nvPr/>
        </p:nvSpPr>
        <p:spPr>
          <a:xfrm>
            <a:off x="1580215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FBE7932D-9CBA-8441-94BC-9191C9B406B3}"/>
              </a:ext>
            </a:extLst>
          </p:cNvPr>
          <p:cNvSpPr/>
          <p:nvPr/>
        </p:nvSpPr>
        <p:spPr>
          <a:xfrm>
            <a:off x="3795341" y="4442406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586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A3428CCA-C06A-DB4C-AD42-CA5BE6BB65DA}"/>
              </a:ext>
            </a:extLst>
          </p:cNvPr>
          <p:cNvSpPr/>
          <p:nvPr/>
        </p:nvSpPr>
        <p:spPr>
          <a:xfrm>
            <a:off x="3733048" y="459735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5361C1B6-F898-514A-BBB5-2F2B870BBCC1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8D23493A-E265-3748-89AD-E858906E281C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994D7733-0BA5-3241-818E-4F620572A9F1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99BD436B-B39C-8E4D-9149-26238AD7D335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B59AFF87-6A49-D349-BB75-A0DD763724D8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94DB2167-5112-2F4B-B2BF-C35B20B8465F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36BBF191-34BF-FA4A-BD14-62813F73F0FD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468C4EA8-8863-E94A-B157-DF5709125449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3A02F30F-8D60-E24B-A44C-D66FC29A6C9F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0E8650B5-D3CA-744C-9DC2-9FD73CA8C8E6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CD5BF453-B734-9740-9861-B61D0FD35074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D791F8CF-D6F6-E94C-BC94-A329E80A6C51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B14359A6-A48D-234C-8D0F-C9D8518D73AA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EBBD59AA-5F20-AC4B-84F6-82CEEF364F95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2F4FE036-87B0-BB44-89FA-01D674DC5B38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CBE67254-4C13-D540-BB93-146A6A00E5DF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917EB189-643A-B34C-AD9E-67FE1E9D6A05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84C022C2-AD70-5245-AE47-B394D3E6AF1F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F32045B3-940B-2745-A46F-BF37E9139BF5}"/>
              </a:ext>
            </a:extLst>
          </p:cNvPr>
          <p:cNvSpPr/>
          <p:nvPr/>
        </p:nvSpPr>
        <p:spPr>
          <a:xfrm>
            <a:off x="360003" y="543869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276D7650-5952-D24A-838A-F1947244BED5}"/>
              </a:ext>
            </a:extLst>
          </p:cNvPr>
          <p:cNvSpPr txBox="1"/>
          <p:nvPr/>
        </p:nvSpPr>
        <p:spPr>
          <a:xfrm>
            <a:off x="653300" y="7047754"/>
            <a:ext cx="30340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modification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 la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relation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7FE567C7-B5F7-2349-8683-0D51E330F578}"/>
              </a:ext>
            </a:extLst>
          </p:cNvPr>
          <p:cNvSpPr/>
          <p:nvPr/>
        </p:nvSpPr>
        <p:spPr>
          <a:xfrm>
            <a:off x="360003" y="702024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4204BC9D-731B-5B41-A4CA-4BBD0B24E7E3}"/>
              </a:ext>
            </a:extLst>
          </p:cNvPr>
          <p:cNvSpPr txBox="1"/>
          <p:nvPr/>
        </p:nvSpPr>
        <p:spPr>
          <a:xfrm>
            <a:off x="422974" y="7017343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A1F781C0-97C9-A54E-8667-03E6EACFA5FA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C317B84C-3D7C-4840-A57A-4A9CBD1A4B3E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AEBED221-6E2B-DA45-96DD-E32470BF73E9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1C0AA998-0115-A54E-ABD4-71049B1E187C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168CAFD9-D7AD-4B43-8D7F-D1177DE3A98E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97A95BD1-40F4-0B48-AEA1-CF2F02FF0E7C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4BA55838-3D7C-F247-995E-394D951986EE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091C3D67-3391-5744-A0A6-8CB35376A77D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D36D6582-C6AF-BD4F-BB49-CB5F71317FE2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B4E480A6-E729-2B41-A05D-8BE2B8D750D3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AED641A8-DAE2-C548-BF9A-66DAC6A40CFF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4FE391F8-ED5F-B945-9038-EB9EBE8138E9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5" name="object 105">
            <a:extLst>
              <a:ext uri="{FF2B5EF4-FFF2-40B4-BE49-F238E27FC236}">
                <a16:creationId xmlns:a16="http://schemas.microsoft.com/office/drawing/2014/main" id="{2F393F49-B0DD-244D-84AF-11620A1891C7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>
            <a:extLst>
              <a:ext uri="{FF2B5EF4-FFF2-40B4-BE49-F238E27FC236}">
                <a16:creationId xmlns:a16="http://schemas.microsoft.com/office/drawing/2014/main" id="{AF09D2CE-14B8-E34E-83B5-2A6F44AC83A1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>
            <a:extLst>
              <a:ext uri="{FF2B5EF4-FFF2-40B4-BE49-F238E27FC236}">
                <a16:creationId xmlns:a16="http://schemas.microsoft.com/office/drawing/2014/main" id="{2CBF4812-F974-0947-8B7C-D7C0A814A8C6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>
            <a:extLst>
              <a:ext uri="{FF2B5EF4-FFF2-40B4-BE49-F238E27FC236}">
                <a16:creationId xmlns:a16="http://schemas.microsoft.com/office/drawing/2014/main" id="{ABAD3606-3C7C-3346-A2A0-49EAF42F9630}"/>
              </a:ext>
            </a:extLst>
          </p:cNvPr>
          <p:cNvSpPr txBox="1"/>
          <p:nvPr/>
        </p:nvSpPr>
        <p:spPr>
          <a:xfrm>
            <a:off x="5198066" y="4371389"/>
            <a:ext cx="10566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marR="5080" indent="-19812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 déterminée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>
            <a:extLst>
              <a:ext uri="{FF2B5EF4-FFF2-40B4-BE49-F238E27FC236}">
                <a16:creationId xmlns:a16="http://schemas.microsoft.com/office/drawing/2014/main" id="{5188A947-2F5D-E84A-B0F0-8551972D802F}"/>
              </a:ext>
            </a:extLst>
          </p:cNvPr>
          <p:cNvSpPr/>
          <p:nvPr/>
        </p:nvSpPr>
        <p:spPr>
          <a:xfrm>
            <a:off x="5020251" y="4325062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59994"/>
                </a:move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347609" y="431990"/>
                </a:lnTo>
                <a:lnTo>
                  <a:pt x="1375570" y="426309"/>
                </a:lnTo>
                <a:lnTo>
                  <a:pt x="1398462" y="410841"/>
                </a:lnTo>
                <a:lnTo>
                  <a:pt x="1413926" y="387949"/>
                </a:lnTo>
                <a:lnTo>
                  <a:pt x="1419606" y="359994"/>
                </a:lnTo>
                <a:lnTo>
                  <a:pt x="1419606" y="71996"/>
                </a:lnTo>
                <a:lnTo>
                  <a:pt x="1413926" y="44041"/>
                </a:lnTo>
                <a:lnTo>
                  <a:pt x="1398462" y="21148"/>
                </a:lnTo>
                <a:lnTo>
                  <a:pt x="1375570" y="5680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>
            <a:extLst>
              <a:ext uri="{FF2B5EF4-FFF2-40B4-BE49-F238E27FC236}">
                <a16:creationId xmlns:a16="http://schemas.microsoft.com/office/drawing/2014/main" id="{160A9EA3-52C0-BE4A-BD2E-C0AF4DD66744}"/>
              </a:ext>
            </a:extLst>
          </p:cNvPr>
          <p:cNvSpPr txBox="1"/>
          <p:nvPr/>
        </p:nvSpPr>
        <p:spPr>
          <a:xfrm>
            <a:off x="5155774" y="4903406"/>
            <a:ext cx="1141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  temporaire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>
            <a:extLst>
              <a:ext uri="{FF2B5EF4-FFF2-40B4-BE49-F238E27FC236}">
                <a16:creationId xmlns:a16="http://schemas.microsoft.com/office/drawing/2014/main" id="{C0D3A657-37D5-CA4D-A5B1-A54209D7C77A}"/>
              </a:ext>
            </a:extLst>
          </p:cNvPr>
          <p:cNvSpPr/>
          <p:nvPr/>
        </p:nvSpPr>
        <p:spPr>
          <a:xfrm>
            <a:off x="5020251" y="4857073"/>
            <a:ext cx="1419860" cy="432434"/>
          </a:xfrm>
          <a:custGeom>
            <a:avLst/>
            <a:gdLst/>
            <a:ahLst/>
            <a:cxnLst/>
            <a:rect l="l" t="t" r="r" b="b"/>
            <a:pathLst>
              <a:path w="1419860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1347609" y="432003"/>
                </a:lnTo>
                <a:lnTo>
                  <a:pt x="1375570" y="426322"/>
                </a:lnTo>
                <a:lnTo>
                  <a:pt x="1398462" y="410854"/>
                </a:lnTo>
                <a:lnTo>
                  <a:pt x="1413926" y="387961"/>
                </a:lnTo>
                <a:lnTo>
                  <a:pt x="1419606" y="360006"/>
                </a:lnTo>
                <a:lnTo>
                  <a:pt x="1419606" y="72008"/>
                </a:lnTo>
                <a:lnTo>
                  <a:pt x="1413926" y="44051"/>
                </a:lnTo>
                <a:lnTo>
                  <a:pt x="1398462" y="21155"/>
                </a:lnTo>
                <a:lnTo>
                  <a:pt x="1375570" y="5682"/>
                </a:lnTo>
                <a:lnTo>
                  <a:pt x="1347609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>
            <a:extLst>
              <a:ext uri="{FF2B5EF4-FFF2-40B4-BE49-F238E27FC236}">
                <a16:creationId xmlns:a16="http://schemas.microsoft.com/office/drawing/2014/main" id="{0E3B56CE-EF28-7C4F-9672-479031A96B5A}"/>
              </a:ext>
            </a:extLst>
          </p:cNvPr>
          <p:cNvSpPr/>
          <p:nvPr/>
        </p:nvSpPr>
        <p:spPr>
          <a:xfrm>
            <a:off x="601939" y="4664352"/>
            <a:ext cx="2081530" cy="612140"/>
          </a:xfrm>
          <a:custGeom>
            <a:avLst/>
            <a:gdLst/>
            <a:ahLst/>
            <a:cxnLst/>
            <a:rect l="l" t="t" r="r" b="b"/>
            <a:pathLst>
              <a:path w="2081530" h="61213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540003"/>
                </a:lnTo>
                <a:lnTo>
                  <a:pt x="5680" y="567959"/>
                </a:lnTo>
                <a:lnTo>
                  <a:pt x="21148" y="590851"/>
                </a:lnTo>
                <a:lnTo>
                  <a:pt x="44041" y="606319"/>
                </a:lnTo>
                <a:lnTo>
                  <a:pt x="71996" y="612000"/>
                </a:lnTo>
                <a:lnTo>
                  <a:pt x="2009139" y="612000"/>
                </a:lnTo>
                <a:lnTo>
                  <a:pt x="2037095" y="606319"/>
                </a:lnTo>
                <a:lnTo>
                  <a:pt x="2059987" y="590851"/>
                </a:lnTo>
                <a:lnTo>
                  <a:pt x="2075455" y="567959"/>
                </a:lnTo>
                <a:lnTo>
                  <a:pt x="2081136" y="540003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>
            <a:extLst>
              <a:ext uri="{FF2B5EF4-FFF2-40B4-BE49-F238E27FC236}">
                <a16:creationId xmlns:a16="http://schemas.microsoft.com/office/drawing/2014/main" id="{3052BD54-5A6F-BE49-A9F8-A70F056018D9}"/>
              </a:ext>
            </a:extLst>
          </p:cNvPr>
          <p:cNvSpPr txBox="1"/>
          <p:nvPr/>
        </p:nvSpPr>
        <p:spPr>
          <a:xfrm>
            <a:off x="693092" y="4724481"/>
            <a:ext cx="18961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 indéterminée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:  forme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normale et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générale</a:t>
            </a:r>
            <a:endParaRPr sz="1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4" name="object 114">
            <a:extLst>
              <a:ext uri="{FF2B5EF4-FFF2-40B4-BE49-F238E27FC236}">
                <a16:creationId xmlns:a16="http://schemas.microsoft.com/office/drawing/2014/main" id="{90873BB8-C459-AA4D-8B57-1B23B6B75038}"/>
              </a:ext>
            </a:extLst>
          </p:cNvPr>
          <p:cNvSpPr/>
          <p:nvPr/>
        </p:nvSpPr>
        <p:spPr>
          <a:xfrm>
            <a:off x="2754776" y="4664355"/>
            <a:ext cx="2081530" cy="288290"/>
          </a:xfrm>
          <a:custGeom>
            <a:avLst/>
            <a:gdLst/>
            <a:ahLst/>
            <a:cxnLst/>
            <a:rect l="l" t="t" r="r" b="b"/>
            <a:pathLst>
              <a:path w="2081529" h="288289">
                <a:moveTo>
                  <a:pt x="2009139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2009139" y="287997"/>
                </a:lnTo>
                <a:lnTo>
                  <a:pt x="2037095" y="282317"/>
                </a:lnTo>
                <a:lnTo>
                  <a:pt x="2059987" y="266849"/>
                </a:lnTo>
                <a:lnTo>
                  <a:pt x="2075455" y="243956"/>
                </a:lnTo>
                <a:lnTo>
                  <a:pt x="2081136" y="216001"/>
                </a:lnTo>
                <a:lnTo>
                  <a:pt x="2081136" y="71996"/>
                </a:lnTo>
                <a:lnTo>
                  <a:pt x="2075455" y="44041"/>
                </a:lnTo>
                <a:lnTo>
                  <a:pt x="2059987" y="21148"/>
                </a:lnTo>
                <a:lnTo>
                  <a:pt x="2037095" y="5680"/>
                </a:lnTo>
                <a:lnTo>
                  <a:pt x="200913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>
            <a:extLst>
              <a:ext uri="{FF2B5EF4-FFF2-40B4-BE49-F238E27FC236}">
                <a16:creationId xmlns:a16="http://schemas.microsoft.com/office/drawing/2014/main" id="{6C01D799-DC87-6743-AD06-60C0D8EFD6F8}"/>
              </a:ext>
            </a:extLst>
          </p:cNvPr>
          <p:cNvSpPr txBox="1"/>
          <p:nvPr/>
        </p:nvSpPr>
        <p:spPr>
          <a:xfrm>
            <a:off x="3156670" y="4714881"/>
            <a:ext cx="1275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contrats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précaires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6" name="object 116">
            <a:extLst>
              <a:ext uri="{FF2B5EF4-FFF2-40B4-BE49-F238E27FC236}">
                <a16:creationId xmlns:a16="http://schemas.microsoft.com/office/drawing/2014/main" id="{8378BAD0-B4F6-3746-80D2-D31B8859D6DA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>
            <a:extLst>
              <a:ext uri="{FF2B5EF4-FFF2-40B4-BE49-F238E27FC236}">
                <a16:creationId xmlns:a16="http://schemas.microsoft.com/office/drawing/2014/main" id="{4CFF99BC-F63A-3945-A2A0-AB06D2B3E699}"/>
              </a:ext>
            </a:extLst>
          </p:cNvPr>
          <p:cNvSpPr txBox="1"/>
          <p:nvPr/>
        </p:nvSpPr>
        <p:spPr>
          <a:xfrm>
            <a:off x="1926512" y="4277022"/>
            <a:ext cx="157607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8" name="object 118">
            <a:extLst>
              <a:ext uri="{FF2B5EF4-FFF2-40B4-BE49-F238E27FC236}">
                <a16:creationId xmlns:a16="http://schemas.microsoft.com/office/drawing/2014/main" id="{A50B3A21-E815-264C-ACB3-3328E261C342}"/>
              </a:ext>
            </a:extLst>
          </p:cNvPr>
          <p:cNvSpPr/>
          <p:nvPr/>
        </p:nvSpPr>
        <p:spPr>
          <a:xfrm>
            <a:off x="610044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30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>
            <a:extLst>
              <a:ext uri="{FF2B5EF4-FFF2-40B4-BE49-F238E27FC236}">
                <a16:creationId xmlns:a16="http://schemas.microsoft.com/office/drawing/2014/main" id="{C37D6CFA-1A97-2647-8E45-0701D5FA2BE1}"/>
              </a:ext>
            </a:extLst>
          </p:cNvPr>
          <p:cNvSpPr/>
          <p:nvPr/>
        </p:nvSpPr>
        <p:spPr>
          <a:xfrm>
            <a:off x="1742833" y="5820295"/>
            <a:ext cx="1293495" cy="252095"/>
          </a:xfrm>
          <a:custGeom>
            <a:avLst/>
            <a:gdLst/>
            <a:ahLst/>
            <a:cxnLst/>
            <a:rect l="l" t="t" r="r" b="b"/>
            <a:pathLst>
              <a:path w="1293495" h="252095">
                <a:moveTo>
                  <a:pt x="122132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221320" y="251993"/>
                </a:lnTo>
                <a:lnTo>
                  <a:pt x="1249277" y="246312"/>
                </a:lnTo>
                <a:lnTo>
                  <a:pt x="1272174" y="230844"/>
                </a:lnTo>
                <a:lnTo>
                  <a:pt x="1287647" y="207952"/>
                </a:lnTo>
                <a:lnTo>
                  <a:pt x="1293329" y="179997"/>
                </a:lnTo>
                <a:lnTo>
                  <a:pt x="1293329" y="71996"/>
                </a:lnTo>
                <a:lnTo>
                  <a:pt x="1287647" y="44041"/>
                </a:lnTo>
                <a:lnTo>
                  <a:pt x="1272174" y="21148"/>
                </a:lnTo>
                <a:lnTo>
                  <a:pt x="1249277" y="5680"/>
                </a:lnTo>
                <a:lnTo>
                  <a:pt x="122132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>
            <a:extLst>
              <a:ext uri="{FF2B5EF4-FFF2-40B4-BE49-F238E27FC236}">
                <a16:creationId xmlns:a16="http://schemas.microsoft.com/office/drawing/2014/main" id="{7AE269BD-33F9-9342-AF44-0BA300C1896F}"/>
              </a:ext>
            </a:extLst>
          </p:cNvPr>
          <p:cNvSpPr/>
          <p:nvPr/>
        </p:nvSpPr>
        <p:spPr>
          <a:xfrm>
            <a:off x="3268948" y="5820295"/>
            <a:ext cx="900430" cy="252095"/>
          </a:xfrm>
          <a:custGeom>
            <a:avLst/>
            <a:gdLst/>
            <a:ahLst/>
            <a:cxnLst/>
            <a:rect l="l" t="t" r="r" b="b"/>
            <a:pathLst>
              <a:path w="900429" h="252095">
                <a:moveTo>
                  <a:pt x="82800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28001" y="251993"/>
                </a:lnTo>
                <a:lnTo>
                  <a:pt x="855956" y="246312"/>
                </a:lnTo>
                <a:lnTo>
                  <a:pt x="878849" y="230844"/>
                </a:lnTo>
                <a:lnTo>
                  <a:pt x="894317" y="207952"/>
                </a:lnTo>
                <a:lnTo>
                  <a:pt x="899998" y="179997"/>
                </a:lnTo>
                <a:lnTo>
                  <a:pt x="899998" y="71996"/>
                </a:lnTo>
                <a:lnTo>
                  <a:pt x="894317" y="44041"/>
                </a:lnTo>
                <a:lnTo>
                  <a:pt x="878849" y="21148"/>
                </a:lnTo>
                <a:lnTo>
                  <a:pt x="855956" y="5680"/>
                </a:lnTo>
                <a:lnTo>
                  <a:pt x="82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>
            <a:extLst>
              <a:ext uri="{FF2B5EF4-FFF2-40B4-BE49-F238E27FC236}">
                <a16:creationId xmlns:a16="http://schemas.microsoft.com/office/drawing/2014/main" id="{5569DD54-C23D-974B-98E2-73466A3B1868}"/>
              </a:ext>
            </a:extLst>
          </p:cNvPr>
          <p:cNvSpPr txBox="1"/>
          <p:nvPr/>
        </p:nvSpPr>
        <p:spPr>
          <a:xfrm>
            <a:off x="422974" y="5466189"/>
            <a:ext cx="3558540" cy="564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clauses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2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445"/>
              </a:spcBef>
              <a:tabLst>
                <a:tab pos="1397000" algn="l"/>
                <a:tab pos="304355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 parties	La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fonction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occupée	La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durée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2" name="object 122">
            <a:extLst>
              <a:ext uri="{FF2B5EF4-FFF2-40B4-BE49-F238E27FC236}">
                <a16:creationId xmlns:a16="http://schemas.microsoft.com/office/drawing/2014/main" id="{5BE18225-4FD7-C14D-B7A8-BE8CA86D6F32}"/>
              </a:ext>
            </a:extLst>
          </p:cNvPr>
          <p:cNvSpPr/>
          <p:nvPr/>
        </p:nvSpPr>
        <p:spPr>
          <a:xfrm>
            <a:off x="610044" y="6211976"/>
            <a:ext cx="6181090" cy="269875"/>
          </a:xfrm>
          <a:custGeom>
            <a:avLst/>
            <a:gdLst/>
            <a:ahLst/>
            <a:cxnLst/>
            <a:rect l="l" t="t" r="r" b="b"/>
            <a:pathLst>
              <a:path w="6181090" h="269875">
                <a:moveTo>
                  <a:pt x="610892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6108928" y="269278"/>
                </a:lnTo>
                <a:lnTo>
                  <a:pt x="6136883" y="263597"/>
                </a:lnTo>
                <a:lnTo>
                  <a:pt x="6159776" y="248129"/>
                </a:lnTo>
                <a:lnTo>
                  <a:pt x="6175244" y="225236"/>
                </a:lnTo>
                <a:lnTo>
                  <a:pt x="6180924" y="197281"/>
                </a:lnTo>
                <a:lnTo>
                  <a:pt x="6180924" y="71996"/>
                </a:lnTo>
                <a:lnTo>
                  <a:pt x="6175244" y="44041"/>
                </a:lnTo>
                <a:lnTo>
                  <a:pt x="6159776" y="21148"/>
                </a:lnTo>
                <a:lnTo>
                  <a:pt x="6136883" y="5680"/>
                </a:lnTo>
                <a:lnTo>
                  <a:pt x="6108928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>
            <a:extLst>
              <a:ext uri="{FF2B5EF4-FFF2-40B4-BE49-F238E27FC236}">
                <a16:creationId xmlns:a16="http://schemas.microsoft.com/office/drawing/2014/main" id="{DD6A77C0-F1F3-EA44-AA30-642357D405E4}"/>
              </a:ext>
            </a:extLst>
          </p:cNvPr>
          <p:cNvSpPr/>
          <p:nvPr/>
        </p:nvSpPr>
        <p:spPr>
          <a:xfrm>
            <a:off x="4401737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8" y="246312"/>
                </a:lnTo>
                <a:lnTo>
                  <a:pt x="1057074" y="230844"/>
                </a:lnTo>
                <a:lnTo>
                  <a:pt x="1072547" y="207952"/>
                </a:lnTo>
                <a:lnTo>
                  <a:pt x="1078230" y="179997"/>
                </a:lnTo>
                <a:lnTo>
                  <a:pt x="1078230" y="71996"/>
                </a:lnTo>
                <a:lnTo>
                  <a:pt x="1072547" y="44041"/>
                </a:lnTo>
                <a:lnTo>
                  <a:pt x="1057074" y="21148"/>
                </a:lnTo>
                <a:lnTo>
                  <a:pt x="1034178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>
            <a:extLst>
              <a:ext uri="{FF2B5EF4-FFF2-40B4-BE49-F238E27FC236}">
                <a16:creationId xmlns:a16="http://schemas.microsoft.com/office/drawing/2014/main" id="{7BBEED0E-F824-E846-AC9C-3BA051094104}"/>
              </a:ext>
            </a:extLst>
          </p:cNvPr>
          <p:cNvSpPr txBox="1"/>
          <p:nvPr/>
        </p:nvSpPr>
        <p:spPr>
          <a:xfrm>
            <a:off x="4464265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 lieu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>
            <a:extLst>
              <a:ext uri="{FF2B5EF4-FFF2-40B4-BE49-F238E27FC236}">
                <a16:creationId xmlns:a16="http://schemas.microsoft.com/office/drawing/2014/main" id="{7B34AA79-ED21-214B-B911-E88067700D6A}"/>
              </a:ext>
            </a:extLst>
          </p:cNvPr>
          <p:cNvSpPr/>
          <p:nvPr/>
        </p:nvSpPr>
        <p:spPr>
          <a:xfrm>
            <a:off x="5712753" y="5820295"/>
            <a:ext cx="1078230" cy="252095"/>
          </a:xfrm>
          <a:custGeom>
            <a:avLst/>
            <a:gdLst/>
            <a:ahLst/>
            <a:cxnLst/>
            <a:rect l="l" t="t" r="r" b="b"/>
            <a:pathLst>
              <a:path w="1078229" h="252095">
                <a:moveTo>
                  <a:pt x="100622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006221" y="251993"/>
                </a:lnTo>
                <a:lnTo>
                  <a:pt x="1034176" y="246312"/>
                </a:lnTo>
                <a:lnTo>
                  <a:pt x="1057068" y="230844"/>
                </a:lnTo>
                <a:lnTo>
                  <a:pt x="1072536" y="207952"/>
                </a:lnTo>
                <a:lnTo>
                  <a:pt x="1078217" y="179997"/>
                </a:lnTo>
                <a:lnTo>
                  <a:pt x="1078217" y="71996"/>
                </a:lnTo>
                <a:lnTo>
                  <a:pt x="1072536" y="44041"/>
                </a:lnTo>
                <a:lnTo>
                  <a:pt x="1057068" y="21148"/>
                </a:lnTo>
                <a:lnTo>
                  <a:pt x="1034176" y="5680"/>
                </a:lnTo>
                <a:lnTo>
                  <a:pt x="100622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>
            <a:extLst>
              <a:ext uri="{FF2B5EF4-FFF2-40B4-BE49-F238E27FC236}">
                <a16:creationId xmlns:a16="http://schemas.microsoft.com/office/drawing/2014/main" id="{652DA839-58F4-604B-B456-10CB7CBA1BEC}"/>
              </a:ext>
            </a:extLst>
          </p:cNvPr>
          <p:cNvSpPr txBox="1"/>
          <p:nvPr/>
        </p:nvSpPr>
        <p:spPr>
          <a:xfrm>
            <a:off x="5775281" y="5852822"/>
            <a:ext cx="95059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7" name="object 127">
            <a:extLst>
              <a:ext uri="{FF2B5EF4-FFF2-40B4-BE49-F238E27FC236}">
                <a16:creationId xmlns:a16="http://schemas.microsoft.com/office/drawing/2014/main" id="{4C43D68D-DAFB-6B40-8AC6-11B299C40F91}"/>
              </a:ext>
            </a:extLst>
          </p:cNvPr>
          <p:cNvSpPr/>
          <p:nvPr/>
        </p:nvSpPr>
        <p:spPr>
          <a:xfrm>
            <a:off x="610048" y="6620948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08671" y="0"/>
                </a:moveTo>
                <a:lnTo>
                  <a:pt x="79324" y="0"/>
                </a:lnTo>
                <a:lnTo>
                  <a:pt x="48525" y="5680"/>
                </a:lnTo>
                <a:lnTo>
                  <a:pt x="23302" y="21148"/>
                </a:lnTo>
                <a:lnTo>
                  <a:pt x="6259" y="44041"/>
                </a:lnTo>
                <a:lnTo>
                  <a:pt x="0" y="71996"/>
                </a:lnTo>
                <a:lnTo>
                  <a:pt x="0" y="179997"/>
                </a:lnTo>
                <a:lnTo>
                  <a:pt x="6259" y="207952"/>
                </a:lnTo>
                <a:lnTo>
                  <a:pt x="23302" y="230844"/>
                </a:lnTo>
                <a:lnTo>
                  <a:pt x="48525" y="246312"/>
                </a:lnTo>
                <a:lnTo>
                  <a:pt x="79324" y="251993"/>
                </a:lnTo>
                <a:lnTo>
                  <a:pt x="1108671" y="251993"/>
                </a:lnTo>
                <a:lnTo>
                  <a:pt x="1139470" y="246312"/>
                </a:lnTo>
                <a:lnTo>
                  <a:pt x="1164693" y="230844"/>
                </a:lnTo>
                <a:lnTo>
                  <a:pt x="1181736" y="207952"/>
                </a:lnTo>
                <a:lnTo>
                  <a:pt x="1187996" y="179997"/>
                </a:lnTo>
                <a:lnTo>
                  <a:pt x="1187996" y="71996"/>
                </a:lnTo>
                <a:lnTo>
                  <a:pt x="1181736" y="44041"/>
                </a:lnTo>
                <a:lnTo>
                  <a:pt x="1164693" y="21148"/>
                </a:lnTo>
                <a:lnTo>
                  <a:pt x="1139470" y="5680"/>
                </a:lnTo>
                <a:lnTo>
                  <a:pt x="11086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>
            <a:extLst>
              <a:ext uri="{FF2B5EF4-FFF2-40B4-BE49-F238E27FC236}">
                <a16:creationId xmlns:a16="http://schemas.microsoft.com/office/drawing/2014/main" id="{4F8B5207-1F44-5E49-A49C-F3464EB9960E}"/>
              </a:ext>
            </a:extLst>
          </p:cNvPr>
          <p:cNvSpPr txBox="1"/>
          <p:nvPr/>
        </p:nvSpPr>
        <p:spPr>
          <a:xfrm>
            <a:off x="670384" y="6653474"/>
            <a:ext cx="1056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période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d’essai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9" name="object 129">
            <a:extLst>
              <a:ext uri="{FF2B5EF4-FFF2-40B4-BE49-F238E27FC236}">
                <a16:creationId xmlns:a16="http://schemas.microsoft.com/office/drawing/2014/main" id="{B8240A0D-EDB2-0D44-8856-382F73150C6E}"/>
              </a:ext>
            </a:extLst>
          </p:cNvPr>
          <p:cNvSpPr/>
          <p:nvPr/>
        </p:nvSpPr>
        <p:spPr>
          <a:xfrm>
            <a:off x="1907108" y="6620948"/>
            <a:ext cx="1728470" cy="252095"/>
          </a:xfrm>
          <a:custGeom>
            <a:avLst/>
            <a:gdLst/>
            <a:ahLst/>
            <a:cxnLst/>
            <a:rect l="l" t="t" r="r" b="b"/>
            <a:pathLst>
              <a:path w="1728470" h="252095">
                <a:moveTo>
                  <a:pt x="1654403" y="0"/>
                </a:moveTo>
                <a:lnTo>
                  <a:pt x="73583" y="0"/>
                </a:lnTo>
                <a:lnTo>
                  <a:pt x="45010" y="5680"/>
                </a:lnTo>
                <a:lnTo>
                  <a:pt x="21613" y="21148"/>
                </a:lnTo>
                <a:lnTo>
                  <a:pt x="5805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805" y="207952"/>
                </a:lnTo>
                <a:lnTo>
                  <a:pt x="21613" y="230844"/>
                </a:lnTo>
                <a:lnTo>
                  <a:pt x="45010" y="246312"/>
                </a:lnTo>
                <a:lnTo>
                  <a:pt x="73583" y="251993"/>
                </a:lnTo>
                <a:lnTo>
                  <a:pt x="1654403" y="251993"/>
                </a:lnTo>
                <a:lnTo>
                  <a:pt x="1682978" y="246312"/>
                </a:lnTo>
                <a:lnTo>
                  <a:pt x="1706379" y="230844"/>
                </a:lnTo>
                <a:lnTo>
                  <a:pt x="1722192" y="207952"/>
                </a:lnTo>
                <a:lnTo>
                  <a:pt x="1728000" y="179997"/>
                </a:lnTo>
                <a:lnTo>
                  <a:pt x="1728000" y="71996"/>
                </a:lnTo>
                <a:lnTo>
                  <a:pt x="1722192" y="44041"/>
                </a:lnTo>
                <a:lnTo>
                  <a:pt x="1706379" y="21148"/>
                </a:lnTo>
                <a:lnTo>
                  <a:pt x="1682978" y="5680"/>
                </a:lnTo>
                <a:lnTo>
                  <a:pt x="16544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>
            <a:extLst>
              <a:ext uri="{FF2B5EF4-FFF2-40B4-BE49-F238E27FC236}">
                <a16:creationId xmlns:a16="http://schemas.microsoft.com/office/drawing/2014/main" id="{5ABDABC8-F5BB-6F48-8D58-A810776F3619}"/>
              </a:ext>
            </a:extLst>
          </p:cNvPr>
          <p:cNvSpPr/>
          <p:nvPr/>
        </p:nvSpPr>
        <p:spPr>
          <a:xfrm>
            <a:off x="5543874" y="6620948"/>
            <a:ext cx="1247140" cy="252095"/>
          </a:xfrm>
          <a:custGeom>
            <a:avLst/>
            <a:gdLst/>
            <a:ahLst/>
            <a:cxnLst/>
            <a:rect l="l" t="t" r="r" b="b"/>
            <a:pathLst>
              <a:path w="1247140" h="252095">
                <a:moveTo>
                  <a:pt x="11751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75105" y="251993"/>
                </a:lnTo>
                <a:lnTo>
                  <a:pt x="1203060" y="246312"/>
                </a:lnTo>
                <a:lnTo>
                  <a:pt x="1225953" y="230844"/>
                </a:lnTo>
                <a:lnTo>
                  <a:pt x="1241421" y="207952"/>
                </a:lnTo>
                <a:lnTo>
                  <a:pt x="1247101" y="179997"/>
                </a:lnTo>
                <a:lnTo>
                  <a:pt x="1247101" y="71996"/>
                </a:lnTo>
                <a:lnTo>
                  <a:pt x="1241421" y="44041"/>
                </a:lnTo>
                <a:lnTo>
                  <a:pt x="1225953" y="21148"/>
                </a:lnTo>
                <a:lnTo>
                  <a:pt x="1203060" y="5680"/>
                </a:lnTo>
                <a:lnTo>
                  <a:pt x="11751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>
            <a:extLst>
              <a:ext uri="{FF2B5EF4-FFF2-40B4-BE49-F238E27FC236}">
                <a16:creationId xmlns:a16="http://schemas.microsoft.com/office/drawing/2014/main" id="{E2086154-C077-3A44-B99F-766A26C77591}"/>
              </a:ext>
            </a:extLst>
          </p:cNvPr>
          <p:cNvSpPr txBox="1"/>
          <p:nvPr/>
        </p:nvSpPr>
        <p:spPr>
          <a:xfrm>
            <a:off x="5628990" y="6653474"/>
            <a:ext cx="1069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mobilité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>
            <a:extLst>
              <a:ext uri="{FF2B5EF4-FFF2-40B4-BE49-F238E27FC236}">
                <a16:creationId xmlns:a16="http://schemas.microsoft.com/office/drawing/2014/main" id="{875AB5CA-0A86-DB4E-92D9-FFE6FF0C0EF2}"/>
              </a:ext>
            </a:extLst>
          </p:cNvPr>
          <p:cNvSpPr/>
          <p:nvPr/>
        </p:nvSpPr>
        <p:spPr>
          <a:xfrm>
            <a:off x="3744177" y="6620948"/>
            <a:ext cx="1691005" cy="252095"/>
          </a:xfrm>
          <a:custGeom>
            <a:avLst/>
            <a:gdLst/>
            <a:ahLst/>
            <a:cxnLst/>
            <a:rect l="l" t="t" r="r" b="b"/>
            <a:pathLst>
              <a:path w="1691004" h="252095">
                <a:moveTo>
                  <a:pt x="161864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618640" y="251993"/>
                </a:lnTo>
                <a:lnTo>
                  <a:pt x="1646595" y="246312"/>
                </a:lnTo>
                <a:lnTo>
                  <a:pt x="1669488" y="230844"/>
                </a:lnTo>
                <a:lnTo>
                  <a:pt x="1684955" y="207952"/>
                </a:lnTo>
                <a:lnTo>
                  <a:pt x="1690636" y="179997"/>
                </a:lnTo>
                <a:lnTo>
                  <a:pt x="1690636" y="71996"/>
                </a:lnTo>
                <a:lnTo>
                  <a:pt x="1684955" y="44041"/>
                </a:lnTo>
                <a:lnTo>
                  <a:pt x="1669488" y="21148"/>
                </a:lnTo>
                <a:lnTo>
                  <a:pt x="1646595" y="5680"/>
                </a:lnTo>
                <a:lnTo>
                  <a:pt x="16186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>
            <a:extLst>
              <a:ext uri="{FF2B5EF4-FFF2-40B4-BE49-F238E27FC236}">
                <a16:creationId xmlns:a16="http://schemas.microsoft.com/office/drawing/2014/main" id="{4F2591A3-5D09-0043-AE37-ED3AB93148E0}"/>
              </a:ext>
            </a:extLst>
          </p:cNvPr>
          <p:cNvSpPr txBox="1"/>
          <p:nvPr/>
        </p:nvSpPr>
        <p:spPr>
          <a:xfrm>
            <a:off x="1975801" y="6241033"/>
            <a:ext cx="33153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6305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différentes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clauses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1833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Clause de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non-concurrence	Clause de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confidentialité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9" name="object 139">
            <a:extLst>
              <a:ext uri="{FF2B5EF4-FFF2-40B4-BE49-F238E27FC236}">
                <a16:creationId xmlns:a16="http://schemas.microsoft.com/office/drawing/2014/main" id="{5941CA5C-BF8A-A14B-8FBE-D6C557EBC58A}"/>
              </a:ext>
            </a:extLst>
          </p:cNvPr>
          <p:cNvSpPr txBox="1"/>
          <p:nvPr/>
        </p:nvSpPr>
        <p:spPr>
          <a:xfrm>
            <a:off x="1062366" y="9760249"/>
            <a:ext cx="6184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Démission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>
            <a:extLst>
              <a:ext uri="{FF2B5EF4-FFF2-40B4-BE49-F238E27FC236}">
                <a16:creationId xmlns:a16="http://schemas.microsoft.com/office/drawing/2014/main" id="{925B1D59-449E-E243-86D1-01CDC48DAC41}"/>
              </a:ext>
            </a:extLst>
          </p:cNvPr>
          <p:cNvSpPr/>
          <p:nvPr/>
        </p:nvSpPr>
        <p:spPr>
          <a:xfrm>
            <a:off x="659204" y="9727717"/>
            <a:ext cx="1433830" cy="252095"/>
          </a:xfrm>
          <a:custGeom>
            <a:avLst/>
            <a:gdLst/>
            <a:ahLst/>
            <a:cxnLst/>
            <a:rect l="l" t="t" r="r" b="b"/>
            <a:pathLst>
              <a:path w="1433830" h="252095">
                <a:moveTo>
                  <a:pt x="1433652" y="71996"/>
                </a:moveTo>
                <a:lnTo>
                  <a:pt x="1428136" y="44041"/>
                </a:lnTo>
                <a:lnTo>
                  <a:pt x="1413116" y="21148"/>
                </a:lnTo>
                <a:lnTo>
                  <a:pt x="1390886" y="5680"/>
                </a:lnTo>
                <a:lnTo>
                  <a:pt x="1363738" y="0"/>
                </a:lnTo>
                <a:lnTo>
                  <a:pt x="69926" y="0"/>
                </a:lnTo>
                <a:lnTo>
                  <a:pt x="42776" y="5680"/>
                </a:lnTo>
                <a:lnTo>
                  <a:pt x="20542" y="21148"/>
                </a:lnTo>
                <a:lnTo>
                  <a:pt x="5518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518" y="207954"/>
                </a:lnTo>
                <a:lnTo>
                  <a:pt x="20542" y="230851"/>
                </a:lnTo>
                <a:lnTo>
                  <a:pt x="42776" y="246323"/>
                </a:lnTo>
                <a:lnTo>
                  <a:pt x="69926" y="252006"/>
                </a:lnTo>
                <a:lnTo>
                  <a:pt x="1363738" y="252006"/>
                </a:lnTo>
                <a:lnTo>
                  <a:pt x="1390886" y="246323"/>
                </a:lnTo>
                <a:lnTo>
                  <a:pt x="1413116" y="230851"/>
                </a:lnTo>
                <a:lnTo>
                  <a:pt x="1428136" y="207954"/>
                </a:lnTo>
                <a:lnTo>
                  <a:pt x="1433652" y="179997"/>
                </a:lnTo>
                <a:lnTo>
                  <a:pt x="1433652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>
            <a:extLst>
              <a:ext uri="{FF2B5EF4-FFF2-40B4-BE49-F238E27FC236}">
                <a16:creationId xmlns:a16="http://schemas.microsoft.com/office/drawing/2014/main" id="{8E0ABB65-09DE-FE40-A575-3B3065D7A09D}"/>
              </a:ext>
            </a:extLst>
          </p:cNvPr>
          <p:cNvSpPr txBox="1"/>
          <p:nvPr/>
        </p:nvSpPr>
        <p:spPr>
          <a:xfrm>
            <a:off x="2423406" y="9766972"/>
            <a:ext cx="9080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526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Rupture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conventionnelle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>
            <a:extLst>
              <a:ext uri="{FF2B5EF4-FFF2-40B4-BE49-F238E27FC236}">
                <a16:creationId xmlns:a16="http://schemas.microsoft.com/office/drawing/2014/main" id="{1B1B163E-3B68-BE43-9275-0A2B2F6D6E21}"/>
              </a:ext>
            </a:extLst>
          </p:cNvPr>
          <p:cNvSpPr/>
          <p:nvPr/>
        </p:nvSpPr>
        <p:spPr>
          <a:xfrm>
            <a:off x="2165137" y="9727717"/>
            <a:ext cx="1431290" cy="418465"/>
          </a:xfrm>
          <a:custGeom>
            <a:avLst/>
            <a:gdLst/>
            <a:ahLst/>
            <a:cxnLst/>
            <a:rect l="l" t="t" r="r" b="b"/>
            <a:pathLst>
              <a:path w="1431289" h="418465">
                <a:moveTo>
                  <a:pt x="1430794" y="71996"/>
                </a:moveTo>
                <a:lnTo>
                  <a:pt x="1425287" y="44041"/>
                </a:lnTo>
                <a:lnTo>
                  <a:pt x="1410293" y="21148"/>
                </a:lnTo>
                <a:lnTo>
                  <a:pt x="1388103" y="5680"/>
                </a:lnTo>
                <a:lnTo>
                  <a:pt x="1361008" y="0"/>
                </a:lnTo>
                <a:lnTo>
                  <a:pt x="69786" y="0"/>
                </a:lnTo>
                <a:lnTo>
                  <a:pt x="42691" y="5680"/>
                </a:lnTo>
                <a:lnTo>
                  <a:pt x="20500" y="21148"/>
                </a:lnTo>
                <a:lnTo>
                  <a:pt x="5507" y="44041"/>
                </a:lnTo>
                <a:lnTo>
                  <a:pt x="0" y="71996"/>
                </a:lnTo>
                <a:lnTo>
                  <a:pt x="0" y="345833"/>
                </a:lnTo>
                <a:lnTo>
                  <a:pt x="5507" y="373796"/>
                </a:lnTo>
                <a:lnTo>
                  <a:pt x="20500" y="396692"/>
                </a:lnTo>
                <a:lnTo>
                  <a:pt x="42691" y="412161"/>
                </a:lnTo>
                <a:lnTo>
                  <a:pt x="69786" y="417842"/>
                </a:lnTo>
                <a:lnTo>
                  <a:pt x="1361008" y="417842"/>
                </a:lnTo>
                <a:lnTo>
                  <a:pt x="1388103" y="412161"/>
                </a:lnTo>
                <a:lnTo>
                  <a:pt x="1410293" y="396692"/>
                </a:lnTo>
                <a:lnTo>
                  <a:pt x="1425287" y="373796"/>
                </a:lnTo>
                <a:lnTo>
                  <a:pt x="1430794" y="345833"/>
                </a:lnTo>
                <a:lnTo>
                  <a:pt x="1430794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>
            <a:extLst>
              <a:ext uri="{FF2B5EF4-FFF2-40B4-BE49-F238E27FC236}">
                <a16:creationId xmlns:a16="http://schemas.microsoft.com/office/drawing/2014/main" id="{055741D4-7708-6E4D-9FB7-EBB567916D00}"/>
              </a:ext>
            </a:extLst>
          </p:cNvPr>
          <p:cNvSpPr txBox="1"/>
          <p:nvPr/>
        </p:nvSpPr>
        <p:spPr>
          <a:xfrm>
            <a:off x="3984594" y="9765384"/>
            <a:ext cx="1183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447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Licenciement  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motif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>
            <a:extLst>
              <a:ext uri="{FF2B5EF4-FFF2-40B4-BE49-F238E27FC236}">
                <a16:creationId xmlns:a16="http://schemas.microsoft.com/office/drawing/2014/main" id="{49A32EB7-D6E3-9840-ABD1-0CF66625D87F}"/>
              </a:ext>
            </a:extLst>
          </p:cNvPr>
          <p:cNvSpPr/>
          <p:nvPr/>
        </p:nvSpPr>
        <p:spPr>
          <a:xfrm>
            <a:off x="3863896" y="9727716"/>
            <a:ext cx="1433830" cy="415290"/>
          </a:xfrm>
          <a:custGeom>
            <a:avLst/>
            <a:gdLst/>
            <a:ahLst/>
            <a:cxnLst/>
            <a:rect l="l" t="t" r="r" b="b"/>
            <a:pathLst>
              <a:path w="1433829" h="415290">
                <a:moveTo>
                  <a:pt x="1433652" y="71996"/>
                </a:moveTo>
                <a:lnTo>
                  <a:pt x="1428136" y="44041"/>
                </a:lnTo>
                <a:lnTo>
                  <a:pt x="1413116" y="21148"/>
                </a:lnTo>
                <a:lnTo>
                  <a:pt x="1390886" y="5680"/>
                </a:lnTo>
                <a:lnTo>
                  <a:pt x="1363738" y="0"/>
                </a:lnTo>
                <a:lnTo>
                  <a:pt x="69926" y="0"/>
                </a:lnTo>
                <a:lnTo>
                  <a:pt x="42776" y="5680"/>
                </a:lnTo>
                <a:lnTo>
                  <a:pt x="20542" y="21148"/>
                </a:lnTo>
                <a:lnTo>
                  <a:pt x="5518" y="44041"/>
                </a:lnTo>
                <a:lnTo>
                  <a:pt x="0" y="71996"/>
                </a:lnTo>
                <a:lnTo>
                  <a:pt x="0" y="342684"/>
                </a:lnTo>
                <a:lnTo>
                  <a:pt x="5518" y="370639"/>
                </a:lnTo>
                <a:lnTo>
                  <a:pt x="20542" y="393531"/>
                </a:lnTo>
                <a:lnTo>
                  <a:pt x="42776" y="408999"/>
                </a:lnTo>
                <a:lnTo>
                  <a:pt x="69926" y="414680"/>
                </a:lnTo>
                <a:lnTo>
                  <a:pt x="1363738" y="414680"/>
                </a:lnTo>
                <a:lnTo>
                  <a:pt x="1390886" y="408999"/>
                </a:lnTo>
                <a:lnTo>
                  <a:pt x="1413116" y="393531"/>
                </a:lnTo>
                <a:lnTo>
                  <a:pt x="1428136" y="370639"/>
                </a:lnTo>
                <a:lnTo>
                  <a:pt x="1433652" y="342684"/>
                </a:lnTo>
                <a:lnTo>
                  <a:pt x="1433652" y="71996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>
            <a:extLst>
              <a:ext uri="{FF2B5EF4-FFF2-40B4-BE49-F238E27FC236}">
                <a16:creationId xmlns:a16="http://schemas.microsoft.com/office/drawing/2014/main" id="{F687B852-6587-914F-ABBC-9363427A7495}"/>
              </a:ext>
            </a:extLst>
          </p:cNvPr>
          <p:cNvSpPr txBox="1"/>
          <p:nvPr/>
        </p:nvSpPr>
        <p:spPr>
          <a:xfrm>
            <a:off x="5407780" y="9765384"/>
            <a:ext cx="13169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178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Licenciement  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motif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>
            <a:extLst>
              <a:ext uri="{FF2B5EF4-FFF2-40B4-BE49-F238E27FC236}">
                <a16:creationId xmlns:a16="http://schemas.microsoft.com/office/drawing/2014/main" id="{8FA6E8A3-43A3-8D4F-8860-738B08F7D625}"/>
              </a:ext>
            </a:extLst>
          </p:cNvPr>
          <p:cNvSpPr/>
          <p:nvPr/>
        </p:nvSpPr>
        <p:spPr>
          <a:xfrm>
            <a:off x="5354148" y="9727717"/>
            <a:ext cx="1433830" cy="415290"/>
          </a:xfrm>
          <a:custGeom>
            <a:avLst/>
            <a:gdLst/>
            <a:ahLst/>
            <a:cxnLst/>
            <a:rect l="l" t="t" r="r" b="b"/>
            <a:pathLst>
              <a:path w="1433829" h="415290">
                <a:moveTo>
                  <a:pt x="1433652" y="71996"/>
                </a:moveTo>
                <a:lnTo>
                  <a:pt x="1428134" y="44041"/>
                </a:lnTo>
                <a:lnTo>
                  <a:pt x="1413109" y="21148"/>
                </a:lnTo>
                <a:lnTo>
                  <a:pt x="1390875" y="5680"/>
                </a:lnTo>
                <a:lnTo>
                  <a:pt x="1363725" y="0"/>
                </a:lnTo>
                <a:lnTo>
                  <a:pt x="69926" y="0"/>
                </a:lnTo>
                <a:lnTo>
                  <a:pt x="42776" y="5680"/>
                </a:lnTo>
                <a:lnTo>
                  <a:pt x="20542" y="21148"/>
                </a:lnTo>
                <a:lnTo>
                  <a:pt x="5518" y="44041"/>
                </a:lnTo>
                <a:lnTo>
                  <a:pt x="0" y="71996"/>
                </a:lnTo>
                <a:lnTo>
                  <a:pt x="0" y="342671"/>
                </a:lnTo>
                <a:lnTo>
                  <a:pt x="5518" y="370631"/>
                </a:lnTo>
                <a:lnTo>
                  <a:pt x="20542" y="393523"/>
                </a:lnTo>
                <a:lnTo>
                  <a:pt x="42776" y="408988"/>
                </a:lnTo>
                <a:lnTo>
                  <a:pt x="69926" y="414667"/>
                </a:lnTo>
                <a:lnTo>
                  <a:pt x="1363725" y="414667"/>
                </a:lnTo>
                <a:lnTo>
                  <a:pt x="1390875" y="408988"/>
                </a:lnTo>
                <a:lnTo>
                  <a:pt x="1413109" y="393523"/>
                </a:lnTo>
                <a:lnTo>
                  <a:pt x="1428134" y="370631"/>
                </a:lnTo>
                <a:lnTo>
                  <a:pt x="1433652" y="342671"/>
                </a:lnTo>
                <a:lnTo>
                  <a:pt x="1433652" y="7199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>
            <a:extLst>
              <a:ext uri="{FF2B5EF4-FFF2-40B4-BE49-F238E27FC236}">
                <a16:creationId xmlns:a16="http://schemas.microsoft.com/office/drawing/2014/main" id="{9FC16A2C-EFF2-EF44-8BAA-D4A2D1A129A6}"/>
              </a:ext>
            </a:extLst>
          </p:cNvPr>
          <p:cNvSpPr/>
          <p:nvPr/>
        </p:nvSpPr>
        <p:spPr>
          <a:xfrm>
            <a:off x="656499" y="9341111"/>
            <a:ext cx="1439545" cy="252095"/>
          </a:xfrm>
          <a:custGeom>
            <a:avLst/>
            <a:gdLst/>
            <a:ahLst/>
            <a:cxnLst/>
            <a:rect l="l" t="t" r="r" b="b"/>
            <a:pathLst>
              <a:path w="1439545" h="252095">
                <a:moveTo>
                  <a:pt x="1369136" y="0"/>
                </a:moveTo>
                <a:lnTo>
                  <a:pt x="69938" y="0"/>
                </a:lnTo>
                <a:lnTo>
                  <a:pt x="42782" y="5682"/>
                </a:lnTo>
                <a:lnTo>
                  <a:pt x="20543" y="21155"/>
                </a:lnTo>
                <a:lnTo>
                  <a:pt x="5518" y="44051"/>
                </a:lnTo>
                <a:lnTo>
                  <a:pt x="0" y="72009"/>
                </a:lnTo>
                <a:lnTo>
                  <a:pt x="0" y="180009"/>
                </a:lnTo>
                <a:lnTo>
                  <a:pt x="5518" y="207964"/>
                </a:lnTo>
                <a:lnTo>
                  <a:pt x="20543" y="230857"/>
                </a:lnTo>
                <a:lnTo>
                  <a:pt x="42782" y="246325"/>
                </a:lnTo>
                <a:lnTo>
                  <a:pt x="69938" y="252006"/>
                </a:lnTo>
                <a:lnTo>
                  <a:pt x="1369136" y="252006"/>
                </a:lnTo>
                <a:lnTo>
                  <a:pt x="1396285" y="246325"/>
                </a:lnTo>
                <a:lnTo>
                  <a:pt x="1418520" y="230857"/>
                </a:lnTo>
                <a:lnTo>
                  <a:pt x="1433544" y="207964"/>
                </a:lnTo>
                <a:lnTo>
                  <a:pt x="1439062" y="180009"/>
                </a:lnTo>
                <a:lnTo>
                  <a:pt x="1439062" y="72009"/>
                </a:lnTo>
                <a:lnTo>
                  <a:pt x="1433544" y="44051"/>
                </a:lnTo>
                <a:lnTo>
                  <a:pt x="1418520" y="21155"/>
                </a:lnTo>
                <a:lnTo>
                  <a:pt x="1396285" y="5682"/>
                </a:lnTo>
                <a:lnTo>
                  <a:pt x="136913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>
            <a:extLst>
              <a:ext uri="{FF2B5EF4-FFF2-40B4-BE49-F238E27FC236}">
                <a16:creationId xmlns:a16="http://schemas.microsoft.com/office/drawing/2014/main" id="{32D5CE89-99EB-8945-845A-4A04C53C28C5}"/>
              </a:ext>
            </a:extLst>
          </p:cNvPr>
          <p:cNvSpPr txBox="1"/>
          <p:nvPr/>
        </p:nvSpPr>
        <p:spPr>
          <a:xfrm>
            <a:off x="748654" y="9373644"/>
            <a:ext cx="1246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l’initiative du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1" name="object 151">
            <a:extLst>
              <a:ext uri="{FF2B5EF4-FFF2-40B4-BE49-F238E27FC236}">
                <a16:creationId xmlns:a16="http://schemas.microsoft.com/office/drawing/2014/main" id="{7ACD2A25-BEEE-394A-8301-2014E21078AF}"/>
              </a:ext>
            </a:extLst>
          </p:cNvPr>
          <p:cNvSpPr/>
          <p:nvPr/>
        </p:nvSpPr>
        <p:spPr>
          <a:xfrm>
            <a:off x="2159104" y="9341111"/>
            <a:ext cx="1436370" cy="252095"/>
          </a:xfrm>
          <a:custGeom>
            <a:avLst/>
            <a:gdLst/>
            <a:ahLst/>
            <a:cxnLst/>
            <a:rect l="l" t="t" r="r" b="b"/>
            <a:pathLst>
              <a:path w="1436370" h="252095">
                <a:moveTo>
                  <a:pt x="1366418" y="0"/>
                </a:moveTo>
                <a:lnTo>
                  <a:pt x="69799" y="0"/>
                </a:lnTo>
                <a:lnTo>
                  <a:pt x="42696" y="5682"/>
                </a:lnTo>
                <a:lnTo>
                  <a:pt x="20502" y="21155"/>
                </a:lnTo>
                <a:lnTo>
                  <a:pt x="5507" y="44051"/>
                </a:lnTo>
                <a:lnTo>
                  <a:pt x="0" y="72009"/>
                </a:lnTo>
                <a:lnTo>
                  <a:pt x="0" y="180009"/>
                </a:lnTo>
                <a:lnTo>
                  <a:pt x="5507" y="207964"/>
                </a:lnTo>
                <a:lnTo>
                  <a:pt x="20502" y="230857"/>
                </a:lnTo>
                <a:lnTo>
                  <a:pt x="42696" y="246325"/>
                </a:lnTo>
                <a:lnTo>
                  <a:pt x="69799" y="252006"/>
                </a:lnTo>
                <a:lnTo>
                  <a:pt x="1366418" y="252006"/>
                </a:lnTo>
                <a:lnTo>
                  <a:pt x="1393513" y="246325"/>
                </a:lnTo>
                <a:lnTo>
                  <a:pt x="1415703" y="230857"/>
                </a:lnTo>
                <a:lnTo>
                  <a:pt x="1430697" y="207964"/>
                </a:lnTo>
                <a:lnTo>
                  <a:pt x="1436204" y="180009"/>
                </a:lnTo>
                <a:lnTo>
                  <a:pt x="1436204" y="72009"/>
                </a:lnTo>
                <a:lnTo>
                  <a:pt x="1430697" y="44051"/>
                </a:lnTo>
                <a:lnTo>
                  <a:pt x="1415703" y="21155"/>
                </a:lnTo>
                <a:lnTo>
                  <a:pt x="1393513" y="5682"/>
                </a:lnTo>
                <a:lnTo>
                  <a:pt x="136641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>
            <a:extLst>
              <a:ext uri="{FF2B5EF4-FFF2-40B4-BE49-F238E27FC236}">
                <a16:creationId xmlns:a16="http://schemas.microsoft.com/office/drawing/2014/main" id="{23B8D68F-B811-5A4C-9C25-FA94D254E01E}"/>
              </a:ext>
            </a:extLst>
          </p:cNvPr>
          <p:cNvSpPr txBox="1"/>
          <p:nvPr/>
        </p:nvSpPr>
        <p:spPr>
          <a:xfrm>
            <a:off x="2261895" y="9373644"/>
            <a:ext cx="1225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D’un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accord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3" name="object 153">
            <a:extLst>
              <a:ext uri="{FF2B5EF4-FFF2-40B4-BE49-F238E27FC236}">
                <a16:creationId xmlns:a16="http://schemas.microsoft.com/office/drawing/2014/main" id="{57953B9A-3F88-B447-86AB-90E158A0B23A}"/>
              </a:ext>
            </a:extLst>
          </p:cNvPr>
          <p:cNvSpPr/>
          <p:nvPr/>
        </p:nvSpPr>
        <p:spPr>
          <a:xfrm>
            <a:off x="4262918" y="9341111"/>
            <a:ext cx="2140585" cy="252095"/>
          </a:xfrm>
          <a:custGeom>
            <a:avLst/>
            <a:gdLst/>
            <a:ahLst/>
            <a:cxnLst/>
            <a:rect l="l" t="t" r="r" b="b"/>
            <a:pathLst>
              <a:path w="2140585" h="252095">
                <a:moveTo>
                  <a:pt x="2068271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068271" y="252006"/>
                </a:lnTo>
                <a:lnTo>
                  <a:pt x="2096226" y="246325"/>
                </a:lnTo>
                <a:lnTo>
                  <a:pt x="2119118" y="230857"/>
                </a:lnTo>
                <a:lnTo>
                  <a:pt x="2134586" y="207964"/>
                </a:lnTo>
                <a:lnTo>
                  <a:pt x="2140267" y="180009"/>
                </a:lnTo>
                <a:lnTo>
                  <a:pt x="2140267" y="72009"/>
                </a:lnTo>
                <a:lnTo>
                  <a:pt x="2134586" y="44051"/>
                </a:lnTo>
                <a:lnTo>
                  <a:pt x="2119118" y="21155"/>
                </a:lnTo>
                <a:lnTo>
                  <a:pt x="2096226" y="5682"/>
                </a:lnTo>
                <a:lnTo>
                  <a:pt x="206827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>
            <a:extLst>
              <a:ext uri="{FF2B5EF4-FFF2-40B4-BE49-F238E27FC236}">
                <a16:creationId xmlns:a16="http://schemas.microsoft.com/office/drawing/2014/main" id="{95AD21BA-9B58-294E-B46A-8CD5F5A0C42C}"/>
              </a:ext>
            </a:extLst>
          </p:cNvPr>
          <p:cNvSpPr txBox="1"/>
          <p:nvPr/>
        </p:nvSpPr>
        <p:spPr>
          <a:xfrm>
            <a:off x="4566679" y="9373644"/>
            <a:ext cx="1521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l’initiative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l’employeur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5" name="object 125">
            <a:extLst>
              <a:ext uri="{FF2B5EF4-FFF2-40B4-BE49-F238E27FC236}">
                <a16:creationId xmlns:a16="http://schemas.microsoft.com/office/drawing/2014/main" id="{67871E4B-5363-4F4E-AE38-D153F131F6B1}"/>
              </a:ext>
            </a:extLst>
          </p:cNvPr>
          <p:cNvSpPr/>
          <p:nvPr/>
        </p:nvSpPr>
        <p:spPr>
          <a:xfrm>
            <a:off x="656516" y="8935434"/>
            <a:ext cx="6134735" cy="269875"/>
          </a:xfrm>
          <a:custGeom>
            <a:avLst/>
            <a:gdLst/>
            <a:ahLst/>
            <a:cxnLst/>
            <a:rect l="l" t="t" r="r" b="b"/>
            <a:pathLst>
              <a:path w="6134734" h="269875">
                <a:moveTo>
                  <a:pt x="6064199" y="0"/>
                </a:moveTo>
                <a:lnTo>
                  <a:pt x="70243" y="0"/>
                </a:lnTo>
                <a:lnTo>
                  <a:pt x="42969" y="5682"/>
                </a:lnTo>
                <a:lnTo>
                  <a:pt x="20634" y="21155"/>
                </a:lnTo>
                <a:lnTo>
                  <a:pt x="5542" y="44051"/>
                </a:lnTo>
                <a:lnTo>
                  <a:pt x="0" y="72009"/>
                </a:lnTo>
                <a:lnTo>
                  <a:pt x="0" y="197281"/>
                </a:lnTo>
                <a:lnTo>
                  <a:pt x="5542" y="225236"/>
                </a:lnTo>
                <a:lnTo>
                  <a:pt x="20634" y="248129"/>
                </a:lnTo>
                <a:lnTo>
                  <a:pt x="42969" y="263597"/>
                </a:lnTo>
                <a:lnTo>
                  <a:pt x="70243" y="269278"/>
                </a:lnTo>
                <a:lnTo>
                  <a:pt x="6064199" y="269278"/>
                </a:lnTo>
                <a:lnTo>
                  <a:pt x="6091480" y="263597"/>
                </a:lnTo>
                <a:lnTo>
                  <a:pt x="6113819" y="248129"/>
                </a:lnTo>
                <a:lnTo>
                  <a:pt x="6128912" y="225236"/>
                </a:lnTo>
                <a:lnTo>
                  <a:pt x="6134455" y="197281"/>
                </a:lnTo>
                <a:lnTo>
                  <a:pt x="6134455" y="72009"/>
                </a:lnTo>
                <a:lnTo>
                  <a:pt x="6128912" y="44051"/>
                </a:lnTo>
                <a:lnTo>
                  <a:pt x="6113819" y="21155"/>
                </a:lnTo>
                <a:lnTo>
                  <a:pt x="6091480" y="5682"/>
                </a:lnTo>
                <a:lnTo>
                  <a:pt x="6064199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6500BB84-0099-ED48-B634-13613B4132E1}"/>
              </a:ext>
            </a:extLst>
          </p:cNvPr>
          <p:cNvSpPr txBox="1"/>
          <p:nvPr/>
        </p:nvSpPr>
        <p:spPr>
          <a:xfrm>
            <a:off x="2848271" y="8935434"/>
            <a:ext cx="1732057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lang="fr-FR"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lang="fr-FR" sz="1150" b="1" spc="-5" dirty="0">
                <a:solidFill>
                  <a:srgbClr val="FFFFFF"/>
                </a:solidFill>
                <a:latin typeface="Arial"/>
                <a:cs typeface="Arial"/>
              </a:rPr>
              <a:t> rupture</a:t>
            </a:r>
            <a:endParaRPr lang="fr-FR" sz="1150" dirty="0"/>
          </a:p>
        </p:txBody>
      </p:sp>
      <p:sp>
        <p:nvSpPr>
          <p:cNvPr id="157" name="object 65">
            <a:extLst>
              <a:ext uri="{FF2B5EF4-FFF2-40B4-BE49-F238E27FC236}">
                <a16:creationId xmlns:a16="http://schemas.microsoft.com/office/drawing/2014/main" id="{B09E6F29-4D33-564E-82FA-9C74BDD424D8}"/>
              </a:ext>
            </a:extLst>
          </p:cNvPr>
          <p:cNvSpPr txBox="1"/>
          <p:nvPr/>
        </p:nvSpPr>
        <p:spPr>
          <a:xfrm>
            <a:off x="653300" y="8581765"/>
            <a:ext cx="303403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</a:t>
            </a:r>
            <a:r>
              <a:rPr lang="fr-FR" sz="1300" b="1" spc="-5" dirty="0">
                <a:solidFill>
                  <a:srgbClr val="CF118C"/>
                </a:solidFill>
                <a:latin typeface="Arial"/>
                <a:cs typeface="Arial"/>
              </a:rPr>
              <a:t>rupture </a:t>
            </a:r>
            <a:r>
              <a:rPr lang="fr-FR" sz="1300" b="1" dirty="0">
                <a:solidFill>
                  <a:srgbClr val="CF118C"/>
                </a:solidFill>
                <a:latin typeface="Arial"/>
                <a:cs typeface="Arial"/>
              </a:rPr>
              <a:t>du </a:t>
            </a:r>
            <a:r>
              <a:rPr lang="fr-FR" sz="1300" b="1" spc="-5" dirty="0">
                <a:solidFill>
                  <a:srgbClr val="CF118C"/>
                </a:solidFill>
                <a:latin typeface="Arial"/>
                <a:cs typeface="Arial"/>
              </a:rPr>
              <a:t>rapport</a:t>
            </a:r>
            <a:r>
              <a:rPr lang="fr-FR"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lang="fr-FR" sz="1300" b="1" dirty="0">
                <a:solidFill>
                  <a:srgbClr val="CF118C"/>
                </a:solidFill>
                <a:latin typeface="Arial"/>
                <a:cs typeface="Arial"/>
              </a:rPr>
              <a:t>d’emploi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58" name="object 66">
            <a:extLst>
              <a:ext uri="{FF2B5EF4-FFF2-40B4-BE49-F238E27FC236}">
                <a16:creationId xmlns:a16="http://schemas.microsoft.com/office/drawing/2014/main" id="{693C7E1D-1EBD-4849-BD56-A64F2B64AC4C}"/>
              </a:ext>
            </a:extLst>
          </p:cNvPr>
          <p:cNvSpPr/>
          <p:nvPr/>
        </p:nvSpPr>
        <p:spPr>
          <a:xfrm>
            <a:off x="360003" y="855426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67">
            <a:extLst>
              <a:ext uri="{FF2B5EF4-FFF2-40B4-BE49-F238E27FC236}">
                <a16:creationId xmlns:a16="http://schemas.microsoft.com/office/drawing/2014/main" id="{7F63D4BA-3938-BB4D-B5E9-EC4900F571C6}"/>
              </a:ext>
            </a:extLst>
          </p:cNvPr>
          <p:cNvSpPr txBox="1"/>
          <p:nvPr/>
        </p:nvSpPr>
        <p:spPr>
          <a:xfrm>
            <a:off x="422974" y="8551354"/>
            <a:ext cx="1263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4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60" name="object 2">
            <a:extLst>
              <a:ext uri="{FF2B5EF4-FFF2-40B4-BE49-F238E27FC236}">
                <a16:creationId xmlns:a16="http://schemas.microsoft.com/office/drawing/2014/main" id="{0380FDE8-E5D6-F24C-B22E-CFF465BF0321}"/>
              </a:ext>
            </a:extLst>
          </p:cNvPr>
          <p:cNvSpPr/>
          <p:nvPr/>
        </p:nvSpPr>
        <p:spPr>
          <a:xfrm>
            <a:off x="1883157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3">
            <a:extLst>
              <a:ext uri="{FF2B5EF4-FFF2-40B4-BE49-F238E27FC236}">
                <a16:creationId xmlns:a16="http://schemas.microsoft.com/office/drawing/2014/main" id="{E1269863-9E01-4F44-B484-735E3D61F2F1}"/>
              </a:ext>
            </a:extLst>
          </p:cNvPr>
          <p:cNvSpPr/>
          <p:nvPr/>
        </p:nvSpPr>
        <p:spPr>
          <a:xfrm>
            <a:off x="1820863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4">
            <a:extLst>
              <a:ext uri="{FF2B5EF4-FFF2-40B4-BE49-F238E27FC236}">
                <a16:creationId xmlns:a16="http://schemas.microsoft.com/office/drawing/2014/main" id="{BDBB7FC0-24DB-6C48-8E01-2FBA5D3C106E}"/>
              </a:ext>
            </a:extLst>
          </p:cNvPr>
          <p:cNvSpPr/>
          <p:nvPr/>
        </p:nvSpPr>
        <p:spPr>
          <a:xfrm>
            <a:off x="1883157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5">
            <a:extLst>
              <a:ext uri="{FF2B5EF4-FFF2-40B4-BE49-F238E27FC236}">
                <a16:creationId xmlns:a16="http://schemas.microsoft.com/office/drawing/2014/main" id="{A247C5E5-057C-2447-A47A-7FB2664A20BE}"/>
              </a:ext>
            </a:extLst>
          </p:cNvPr>
          <p:cNvSpPr/>
          <p:nvPr/>
        </p:nvSpPr>
        <p:spPr>
          <a:xfrm>
            <a:off x="1820863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6">
            <a:extLst>
              <a:ext uri="{FF2B5EF4-FFF2-40B4-BE49-F238E27FC236}">
                <a16:creationId xmlns:a16="http://schemas.microsoft.com/office/drawing/2014/main" id="{3E78F5BA-09E8-304F-BDB4-9E0D9F5ADCC9}"/>
              </a:ext>
            </a:extLst>
          </p:cNvPr>
          <p:cNvSpPr/>
          <p:nvPr/>
        </p:nvSpPr>
        <p:spPr>
          <a:xfrm>
            <a:off x="5145130" y="7571300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7">
            <a:extLst>
              <a:ext uri="{FF2B5EF4-FFF2-40B4-BE49-F238E27FC236}">
                <a16:creationId xmlns:a16="http://schemas.microsoft.com/office/drawing/2014/main" id="{855192FD-D361-4A4A-8841-CF86BBE011D9}"/>
              </a:ext>
            </a:extLst>
          </p:cNvPr>
          <p:cNvSpPr/>
          <p:nvPr/>
        </p:nvSpPr>
        <p:spPr>
          <a:xfrm>
            <a:off x="5082837" y="7745973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8">
            <a:extLst>
              <a:ext uri="{FF2B5EF4-FFF2-40B4-BE49-F238E27FC236}">
                <a16:creationId xmlns:a16="http://schemas.microsoft.com/office/drawing/2014/main" id="{CA24AA7D-0929-E34A-9622-D410BAE21602}"/>
              </a:ext>
            </a:extLst>
          </p:cNvPr>
          <p:cNvSpPr/>
          <p:nvPr/>
        </p:nvSpPr>
        <p:spPr>
          <a:xfrm>
            <a:off x="5145130" y="7962985"/>
            <a:ext cx="0" cy="175895"/>
          </a:xfrm>
          <a:custGeom>
            <a:avLst/>
            <a:gdLst/>
            <a:ahLst/>
            <a:cxnLst/>
            <a:rect l="l" t="t" r="r" b="b"/>
            <a:pathLst>
              <a:path h="175895">
                <a:moveTo>
                  <a:pt x="0" y="0"/>
                </a:moveTo>
                <a:lnTo>
                  <a:pt x="0" y="17559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9">
            <a:extLst>
              <a:ext uri="{FF2B5EF4-FFF2-40B4-BE49-F238E27FC236}">
                <a16:creationId xmlns:a16="http://schemas.microsoft.com/office/drawing/2014/main" id="{C3658D9E-AD35-6845-AD9E-B7CECE15603B}"/>
              </a:ext>
            </a:extLst>
          </p:cNvPr>
          <p:cNvSpPr/>
          <p:nvPr/>
        </p:nvSpPr>
        <p:spPr>
          <a:xfrm>
            <a:off x="5082837" y="8137658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19">
            <a:extLst>
              <a:ext uri="{FF2B5EF4-FFF2-40B4-BE49-F238E27FC236}">
                <a16:creationId xmlns:a16="http://schemas.microsoft.com/office/drawing/2014/main" id="{D4C2EC96-30F0-1F46-AFBC-81C1714FDD85}"/>
              </a:ext>
            </a:extLst>
          </p:cNvPr>
          <p:cNvSpPr/>
          <p:nvPr/>
        </p:nvSpPr>
        <p:spPr>
          <a:xfrm>
            <a:off x="607814" y="7401858"/>
            <a:ext cx="5804535" cy="269875"/>
          </a:xfrm>
          <a:custGeom>
            <a:avLst/>
            <a:gdLst/>
            <a:ahLst/>
            <a:cxnLst/>
            <a:rect l="l" t="t" r="r" b="b"/>
            <a:pathLst>
              <a:path w="5804535" h="269875">
                <a:moveTo>
                  <a:pt x="573236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1"/>
                </a:lnTo>
                <a:lnTo>
                  <a:pt x="21148" y="248124"/>
                </a:lnTo>
                <a:lnTo>
                  <a:pt x="44041" y="263595"/>
                </a:lnTo>
                <a:lnTo>
                  <a:pt x="71996" y="269278"/>
                </a:lnTo>
                <a:lnTo>
                  <a:pt x="5732360" y="269278"/>
                </a:lnTo>
                <a:lnTo>
                  <a:pt x="5760317" y="263595"/>
                </a:lnTo>
                <a:lnTo>
                  <a:pt x="5783214" y="248124"/>
                </a:lnTo>
                <a:lnTo>
                  <a:pt x="5798687" y="225231"/>
                </a:lnTo>
                <a:lnTo>
                  <a:pt x="5804369" y="197281"/>
                </a:lnTo>
                <a:lnTo>
                  <a:pt x="5804369" y="71996"/>
                </a:lnTo>
                <a:lnTo>
                  <a:pt x="5798687" y="44041"/>
                </a:lnTo>
                <a:lnTo>
                  <a:pt x="5783214" y="21148"/>
                </a:lnTo>
                <a:lnTo>
                  <a:pt x="5760317" y="5680"/>
                </a:lnTo>
                <a:lnTo>
                  <a:pt x="5732360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20">
            <a:extLst>
              <a:ext uri="{FF2B5EF4-FFF2-40B4-BE49-F238E27FC236}">
                <a16:creationId xmlns:a16="http://schemas.microsoft.com/office/drawing/2014/main" id="{39C3FC0F-8D13-D642-90DE-ECD43F91CC5C}"/>
              </a:ext>
            </a:extLst>
          </p:cNvPr>
          <p:cNvSpPr/>
          <p:nvPr/>
        </p:nvSpPr>
        <p:spPr>
          <a:xfrm>
            <a:off x="607815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11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110" y="251993"/>
                </a:lnTo>
                <a:lnTo>
                  <a:pt x="2490065" y="246312"/>
                </a:lnTo>
                <a:lnTo>
                  <a:pt x="2512958" y="230844"/>
                </a:lnTo>
                <a:lnTo>
                  <a:pt x="2528426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6" y="44041"/>
                </a:lnTo>
                <a:lnTo>
                  <a:pt x="2512958" y="21148"/>
                </a:lnTo>
                <a:lnTo>
                  <a:pt x="2490065" y="5680"/>
                </a:lnTo>
                <a:lnTo>
                  <a:pt x="246211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21">
            <a:extLst>
              <a:ext uri="{FF2B5EF4-FFF2-40B4-BE49-F238E27FC236}">
                <a16:creationId xmlns:a16="http://schemas.microsoft.com/office/drawing/2014/main" id="{61E04A4F-311D-5847-8379-578F3B0C15B9}"/>
              </a:ext>
            </a:extLst>
          </p:cNvPr>
          <p:cNvSpPr/>
          <p:nvPr/>
        </p:nvSpPr>
        <p:spPr>
          <a:xfrm>
            <a:off x="607815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6" y="44051"/>
                </a:lnTo>
                <a:lnTo>
                  <a:pt x="2512958" y="21155"/>
                </a:lnTo>
                <a:lnTo>
                  <a:pt x="2490065" y="5682"/>
                </a:lnTo>
                <a:lnTo>
                  <a:pt x="246211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110" y="252006"/>
                </a:lnTo>
                <a:lnTo>
                  <a:pt x="2490065" y="246325"/>
                </a:lnTo>
                <a:lnTo>
                  <a:pt x="2512958" y="230857"/>
                </a:lnTo>
                <a:lnTo>
                  <a:pt x="2528426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22">
            <a:extLst>
              <a:ext uri="{FF2B5EF4-FFF2-40B4-BE49-F238E27FC236}">
                <a16:creationId xmlns:a16="http://schemas.microsoft.com/office/drawing/2014/main" id="{FD7885BF-746F-CD42-9770-FAD9EAF6118A}"/>
              </a:ext>
            </a:extLst>
          </p:cNvPr>
          <p:cNvSpPr/>
          <p:nvPr/>
        </p:nvSpPr>
        <p:spPr>
          <a:xfrm>
            <a:off x="3878078" y="8204647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534107" y="72008"/>
                </a:moveTo>
                <a:lnTo>
                  <a:pt x="2528424" y="44051"/>
                </a:lnTo>
                <a:lnTo>
                  <a:pt x="2512952" y="21155"/>
                </a:lnTo>
                <a:lnTo>
                  <a:pt x="2490055" y="5682"/>
                </a:lnTo>
                <a:lnTo>
                  <a:pt x="2462098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180009"/>
                </a:lnTo>
                <a:lnTo>
                  <a:pt x="5680" y="207964"/>
                </a:lnTo>
                <a:lnTo>
                  <a:pt x="21148" y="230857"/>
                </a:lnTo>
                <a:lnTo>
                  <a:pt x="44041" y="246325"/>
                </a:lnTo>
                <a:lnTo>
                  <a:pt x="71996" y="252006"/>
                </a:lnTo>
                <a:lnTo>
                  <a:pt x="2462098" y="252006"/>
                </a:lnTo>
                <a:lnTo>
                  <a:pt x="2490055" y="246325"/>
                </a:lnTo>
                <a:lnTo>
                  <a:pt x="2512952" y="230857"/>
                </a:lnTo>
                <a:lnTo>
                  <a:pt x="2528424" y="207964"/>
                </a:lnTo>
                <a:lnTo>
                  <a:pt x="2534107" y="180009"/>
                </a:lnTo>
                <a:lnTo>
                  <a:pt x="2534107" y="7200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23">
            <a:extLst>
              <a:ext uri="{FF2B5EF4-FFF2-40B4-BE49-F238E27FC236}">
                <a16:creationId xmlns:a16="http://schemas.microsoft.com/office/drawing/2014/main" id="{0C5A19FB-5A18-614F-9734-31F3572BB782}"/>
              </a:ext>
            </a:extLst>
          </p:cNvPr>
          <p:cNvSpPr/>
          <p:nvPr/>
        </p:nvSpPr>
        <p:spPr>
          <a:xfrm>
            <a:off x="3878078" y="7812968"/>
            <a:ext cx="2534285" cy="252095"/>
          </a:xfrm>
          <a:custGeom>
            <a:avLst/>
            <a:gdLst/>
            <a:ahLst/>
            <a:cxnLst/>
            <a:rect l="l" t="t" r="r" b="b"/>
            <a:pathLst>
              <a:path w="2534285" h="252095">
                <a:moveTo>
                  <a:pt x="2462098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2462098" y="251993"/>
                </a:lnTo>
                <a:lnTo>
                  <a:pt x="2490055" y="246312"/>
                </a:lnTo>
                <a:lnTo>
                  <a:pt x="2512952" y="230844"/>
                </a:lnTo>
                <a:lnTo>
                  <a:pt x="2528424" y="207952"/>
                </a:lnTo>
                <a:lnTo>
                  <a:pt x="2534107" y="179997"/>
                </a:lnTo>
                <a:lnTo>
                  <a:pt x="2534107" y="71996"/>
                </a:lnTo>
                <a:lnTo>
                  <a:pt x="2528424" y="44041"/>
                </a:lnTo>
                <a:lnTo>
                  <a:pt x="2512952" y="21148"/>
                </a:lnTo>
                <a:lnTo>
                  <a:pt x="2490055" y="5680"/>
                </a:lnTo>
                <a:lnTo>
                  <a:pt x="24620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16">
            <a:extLst>
              <a:ext uri="{FF2B5EF4-FFF2-40B4-BE49-F238E27FC236}">
                <a16:creationId xmlns:a16="http://schemas.microsoft.com/office/drawing/2014/main" id="{89B6FD86-92DA-DC42-BF79-07EC7B4A86AE}"/>
              </a:ext>
            </a:extLst>
          </p:cNvPr>
          <p:cNvSpPr txBox="1"/>
          <p:nvPr/>
        </p:nvSpPr>
        <p:spPr>
          <a:xfrm>
            <a:off x="1924819" y="7430912"/>
            <a:ext cx="316547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Décision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modification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rapport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d’emploi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74" name="object 118">
            <a:extLst>
              <a:ext uri="{FF2B5EF4-FFF2-40B4-BE49-F238E27FC236}">
                <a16:creationId xmlns:a16="http://schemas.microsoft.com/office/drawing/2014/main" id="{78F126B0-5A81-634C-AFB6-76332536E088}"/>
              </a:ext>
            </a:extLst>
          </p:cNvPr>
          <p:cNvSpPr txBox="1"/>
          <p:nvPr/>
        </p:nvSpPr>
        <p:spPr>
          <a:xfrm>
            <a:off x="780110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Élément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essentiel du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Accord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salarié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75" name="object 118">
            <a:extLst>
              <a:ext uri="{FF2B5EF4-FFF2-40B4-BE49-F238E27FC236}">
                <a16:creationId xmlns:a16="http://schemas.microsoft.com/office/drawing/2014/main" id="{BBF1BB0B-F753-1747-91CA-1091B6A792AB}"/>
              </a:ext>
            </a:extLst>
          </p:cNvPr>
          <p:cNvSpPr txBox="1"/>
          <p:nvPr/>
        </p:nvSpPr>
        <p:spPr>
          <a:xfrm>
            <a:off x="4045022" y="7845494"/>
            <a:ext cx="2178685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Modification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des </a:t>
            </a: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conditions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fr-FR" sz="1600" dirty="0">
              <a:latin typeface="Times New Roman"/>
              <a:cs typeface="Times New Roman"/>
            </a:endParaRPr>
          </a:p>
          <a:p>
            <a:pPr marL="6350" algn="ctr">
              <a:lnSpc>
                <a:spcPct val="100000"/>
              </a:lnSpc>
              <a:spcBef>
                <a:spcPts val="5"/>
              </a:spcBef>
            </a:pPr>
            <a:r>
              <a:rPr lang="fr-FR"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de direction de</a:t>
            </a:r>
            <a:r>
              <a:rPr lang="fr-FR"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Arial"/>
                <a:cs typeface="Arial"/>
              </a:rPr>
              <a:t>l’employeur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396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D53AB26-7B04-9E45-8364-B9E174E54590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845FCC1-5107-5744-A977-3D9AF6CBB610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28CD1416-452F-C549-99DB-7637CF9AD175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9F277A9F-5759-6543-97B1-B27F811BB328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6476209-4FF4-2E45-B029-4B46D2CBF569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979E1874-1A9A-884C-BEB1-83A9BEFE58BA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9787F5F3-048D-C346-BF29-1A47CE410B66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27D93240-7E24-3D4F-83FF-CAC4BDBB8BA0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A1C89EA3-94AE-6A44-94B9-BC707F9E2BA8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3AD92706-2469-204A-A257-2D82EE7A4F82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4A88275E-60F9-4A46-A8D6-D685F1C8D53E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2AF3750C-4836-0E49-B4B0-5B48DE8C716F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401A55C7-5AAA-2A42-A9FB-A7105C29B2C5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F2C5D492-6F5D-3543-AA1F-8FE663FB5EF4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F6250FD2-C10A-3B42-9016-3086B3188705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FAF6B17C-06C0-F046-8482-D7CC40424C0F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24230DD1-D910-6440-8A42-9E9979A0FD94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C65B2470-E264-BE49-A065-6348F9F759E2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8A547AE4-6BD0-3342-9785-279458C4A7CB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4A5E4DCE-5276-9846-B1B7-BEC8EDEE4880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8D1D391D-2CA6-9D41-9A48-E558CDC307F6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36802BC3-DAF3-8E40-A116-6B5D488E2BB1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D55DE409-CCF3-FC41-8C3A-22C0019B0858}"/>
              </a:ext>
            </a:extLst>
          </p:cNvPr>
          <p:cNvSpPr txBox="1"/>
          <p:nvPr/>
        </p:nvSpPr>
        <p:spPr>
          <a:xfrm>
            <a:off x="422974" y="319538"/>
            <a:ext cx="5495290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944880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 sources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565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2">
            <a:extLst>
              <a:ext uri="{FF2B5EF4-FFF2-40B4-BE49-F238E27FC236}">
                <a16:creationId xmlns:a16="http://schemas.microsoft.com/office/drawing/2014/main" id="{8B8B6AE0-8DA5-0E43-A06F-7173C9B794FB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3">
            <a:extLst>
              <a:ext uri="{FF2B5EF4-FFF2-40B4-BE49-F238E27FC236}">
                <a16:creationId xmlns:a16="http://schemas.microsoft.com/office/drawing/2014/main" id="{7B32EC1E-CA09-7B40-840E-9F322FA0ACB5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4">
            <a:extLst>
              <a:ext uri="{FF2B5EF4-FFF2-40B4-BE49-F238E27FC236}">
                <a16:creationId xmlns:a16="http://schemas.microsoft.com/office/drawing/2014/main" id="{ACD17155-CDB1-EC44-8D23-453F36465782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5">
            <a:extLst>
              <a:ext uri="{FF2B5EF4-FFF2-40B4-BE49-F238E27FC236}">
                <a16:creationId xmlns:a16="http://schemas.microsoft.com/office/drawing/2014/main" id="{05F67173-756E-6D4F-8C38-BD032C604B53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">
            <a:extLst>
              <a:ext uri="{FF2B5EF4-FFF2-40B4-BE49-F238E27FC236}">
                <a16:creationId xmlns:a16="http://schemas.microsoft.com/office/drawing/2014/main" id="{E1FC7ED5-12B2-2743-AC14-E52D35351F29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">
            <a:extLst>
              <a:ext uri="{FF2B5EF4-FFF2-40B4-BE49-F238E27FC236}">
                <a16:creationId xmlns:a16="http://schemas.microsoft.com/office/drawing/2014/main" id="{72A1EAE7-5FBB-E542-8509-483708CA3878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8">
            <a:extLst>
              <a:ext uri="{FF2B5EF4-FFF2-40B4-BE49-F238E27FC236}">
                <a16:creationId xmlns:a16="http://schemas.microsoft.com/office/drawing/2014/main" id="{032444AE-C6B0-C24B-B33A-FBA7BB51B1F3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9">
            <a:extLst>
              <a:ext uri="{FF2B5EF4-FFF2-40B4-BE49-F238E27FC236}">
                <a16:creationId xmlns:a16="http://schemas.microsoft.com/office/drawing/2014/main" id="{262CDBC0-DD64-B342-A8FD-0F06BEA84C19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10">
            <a:extLst>
              <a:ext uri="{FF2B5EF4-FFF2-40B4-BE49-F238E27FC236}">
                <a16:creationId xmlns:a16="http://schemas.microsoft.com/office/drawing/2014/main" id="{179977C7-331B-A14E-A202-12F8F568F530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11">
            <a:extLst>
              <a:ext uri="{FF2B5EF4-FFF2-40B4-BE49-F238E27FC236}">
                <a16:creationId xmlns:a16="http://schemas.microsoft.com/office/drawing/2014/main" id="{FBF6A444-7269-6843-BFFD-66D17DA4B199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13">
            <a:extLst>
              <a:ext uri="{FF2B5EF4-FFF2-40B4-BE49-F238E27FC236}">
                <a16:creationId xmlns:a16="http://schemas.microsoft.com/office/drawing/2014/main" id="{F66F24F1-F531-C044-AFCB-94389BB0A1A5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14">
            <a:extLst>
              <a:ext uri="{FF2B5EF4-FFF2-40B4-BE49-F238E27FC236}">
                <a16:creationId xmlns:a16="http://schemas.microsoft.com/office/drawing/2014/main" id="{F089C136-6223-EC4A-9797-BAC4459E89BF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object 15">
            <a:extLst>
              <a:ext uri="{FF2B5EF4-FFF2-40B4-BE49-F238E27FC236}">
                <a16:creationId xmlns:a16="http://schemas.microsoft.com/office/drawing/2014/main" id="{09D01026-EC6A-9A43-96A4-EAAD98BCCE54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16">
            <a:extLst>
              <a:ext uri="{FF2B5EF4-FFF2-40B4-BE49-F238E27FC236}">
                <a16:creationId xmlns:a16="http://schemas.microsoft.com/office/drawing/2014/main" id="{D8401836-AE27-884E-A16F-B0870EEF9362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17">
            <a:extLst>
              <a:ext uri="{FF2B5EF4-FFF2-40B4-BE49-F238E27FC236}">
                <a16:creationId xmlns:a16="http://schemas.microsoft.com/office/drawing/2014/main" id="{3D30A769-A391-7D49-8B69-0B605DFC1B7D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18">
            <a:extLst>
              <a:ext uri="{FF2B5EF4-FFF2-40B4-BE49-F238E27FC236}">
                <a16:creationId xmlns:a16="http://schemas.microsoft.com/office/drawing/2014/main" id="{FD3C9756-1051-B044-B081-4B53A6BD1443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8" name="object 19">
            <a:extLst>
              <a:ext uri="{FF2B5EF4-FFF2-40B4-BE49-F238E27FC236}">
                <a16:creationId xmlns:a16="http://schemas.microsoft.com/office/drawing/2014/main" id="{43A1AF99-D0BC-0849-B510-DDCF8D79D249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20">
            <a:extLst>
              <a:ext uri="{FF2B5EF4-FFF2-40B4-BE49-F238E27FC236}">
                <a16:creationId xmlns:a16="http://schemas.microsoft.com/office/drawing/2014/main" id="{D4180C66-7883-3F43-8090-FD0AEF89D1EC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21">
            <a:extLst>
              <a:ext uri="{FF2B5EF4-FFF2-40B4-BE49-F238E27FC236}">
                <a16:creationId xmlns:a16="http://schemas.microsoft.com/office/drawing/2014/main" id="{91618BF2-4FE8-8349-A9CF-1A1055613D62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22">
            <a:extLst>
              <a:ext uri="{FF2B5EF4-FFF2-40B4-BE49-F238E27FC236}">
                <a16:creationId xmlns:a16="http://schemas.microsoft.com/office/drawing/2014/main" id="{4BA5DAC4-A994-DA42-8BF8-004FEBE63DAE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28F4CBBA-1E8E-044F-96C4-3CA40F697515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00455B23-ACBE-4640-A8DB-3735CB1F0E62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7A10731-C251-FF4C-BC04-2088422DE420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151838D7-02F0-C944-9413-A549CC13BCAF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C41EC98A-68C1-F341-A18F-CD66B3CDEAF7}"/>
              </a:ext>
            </a:extLst>
          </p:cNvPr>
          <p:cNvSpPr txBox="1"/>
          <p:nvPr/>
        </p:nvSpPr>
        <p:spPr>
          <a:xfrm>
            <a:off x="422974" y="319538"/>
            <a:ext cx="5495290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944880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 sources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812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>
            <a:extLst>
              <a:ext uri="{FF2B5EF4-FFF2-40B4-BE49-F238E27FC236}">
                <a16:creationId xmlns:a16="http://schemas.microsoft.com/office/drawing/2014/main" id="{9CACA5BC-CC53-3643-8253-AF92645CB200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0D085E8F-18DF-1F4E-9443-8BBB0B4D8F61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0328ACDD-6D3D-AF4F-8622-BD7783155DF4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41D26038-0180-5D40-8766-11D079ECCE99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6">
            <a:extLst>
              <a:ext uri="{FF2B5EF4-FFF2-40B4-BE49-F238E27FC236}">
                <a16:creationId xmlns:a16="http://schemas.microsoft.com/office/drawing/2014/main" id="{FD1C83E0-C552-4941-BA8C-606F6ECEF56F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7">
            <a:extLst>
              <a:ext uri="{FF2B5EF4-FFF2-40B4-BE49-F238E27FC236}">
                <a16:creationId xmlns:a16="http://schemas.microsoft.com/office/drawing/2014/main" id="{53681C3C-D632-6744-A6AB-048D6A0A6BF9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id="{74E8FBF0-AF68-9B45-8BF6-D2DF03E10419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AC2CE1D2-C107-7C4C-8E51-55185F83EC4A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id="{78AED32F-2573-B941-BF74-D01643C30E62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1">
            <a:extLst>
              <a:ext uri="{FF2B5EF4-FFF2-40B4-BE49-F238E27FC236}">
                <a16:creationId xmlns:a16="http://schemas.microsoft.com/office/drawing/2014/main" id="{68AC120F-02AF-BB4F-8511-08AD32FD6D11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13">
            <a:extLst>
              <a:ext uri="{FF2B5EF4-FFF2-40B4-BE49-F238E27FC236}">
                <a16:creationId xmlns:a16="http://schemas.microsoft.com/office/drawing/2014/main" id="{953BC94E-8E9A-2747-8F15-06799EBAD2F6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id="{85A5E569-E9F8-5A44-81AB-9FA99C3E7ED0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AA93DD04-637A-194C-BB40-C22D94223583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16">
            <a:extLst>
              <a:ext uri="{FF2B5EF4-FFF2-40B4-BE49-F238E27FC236}">
                <a16:creationId xmlns:a16="http://schemas.microsoft.com/office/drawing/2014/main" id="{33BBAE27-4A66-634B-BA8A-6BF4EF738F63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17">
            <a:extLst>
              <a:ext uri="{FF2B5EF4-FFF2-40B4-BE49-F238E27FC236}">
                <a16:creationId xmlns:a16="http://schemas.microsoft.com/office/drawing/2014/main" id="{99A32364-FC1E-1642-B51A-BAAD9C397E92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18">
            <a:extLst>
              <a:ext uri="{FF2B5EF4-FFF2-40B4-BE49-F238E27FC236}">
                <a16:creationId xmlns:a16="http://schemas.microsoft.com/office/drawing/2014/main" id="{B671F866-F077-1A45-BA09-20BCC70EB018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4" name="object 19">
            <a:extLst>
              <a:ext uri="{FF2B5EF4-FFF2-40B4-BE49-F238E27FC236}">
                <a16:creationId xmlns:a16="http://schemas.microsoft.com/office/drawing/2014/main" id="{B19A98FE-BB07-6C49-A5F8-4497458618E4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0">
            <a:extLst>
              <a:ext uri="{FF2B5EF4-FFF2-40B4-BE49-F238E27FC236}">
                <a16:creationId xmlns:a16="http://schemas.microsoft.com/office/drawing/2014/main" id="{BCED545E-DE6E-A442-B24C-89B2EA0A6713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21">
            <a:extLst>
              <a:ext uri="{FF2B5EF4-FFF2-40B4-BE49-F238E27FC236}">
                <a16:creationId xmlns:a16="http://schemas.microsoft.com/office/drawing/2014/main" id="{7FFA2228-FB00-994C-AD01-07849F4FD92E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2">
            <a:extLst>
              <a:ext uri="{FF2B5EF4-FFF2-40B4-BE49-F238E27FC236}">
                <a16:creationId xmlns:a16="http://schemas.microsoft.com/office/drawing/2014/main" id="{DC1804E0-79C8-854A-B1A8-B868F931102A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D0F6D78F-D530-8D48-A4F7-533A2D1E1B62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52C7E0DB-E8B8-7847-B48F-11230F1D9C1B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8D74E7E4-2CC3-8144-8AB9-8DFF29EF3E7F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26B8996D-A1F4-F94A-89E9-96E2491729A8}"/>
              </a:ext>
            </a:extLst>
          </p:cNvPr>
          <p:cNvSpPr txBox="1"/>
          <p:nvPr/>
        </p:nvSpPr>
        <p:spPr>
          <a:xfrm>
            <a:off x="422974" y="319538"/>
            <a:ext cx="5495290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944880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 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A228CBE3-BDE9-0841-B49F-A4C9E36ADC45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80F8129F-9E8E-AD44-814B-1DFF9424B95D}"/>
              </a:ext>
            </a:extLst>
          </p:cNvPr>
          <p:cNvSpPr txBox="1"/>
          <p:nvPr/>
        </p:nvSpPr>
        <p:spPr>
          <a:xfrm>
            <a:off x="422974" y="2431993"/>
            <a:ext cx="28352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1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1433830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397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>
            <a:extLst>
              <a:ext uri="{FF2B5EF4-FFF2-40B4-BE49-F238E27FC236}">
                <a16:creationId xmlns:a16="http://schemas.microsoft.com/office/drawing/2014/main" id="{3FF23DBB-E003-D54C-9F4B-DCD8850A9480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">
            <a:extLst>
              <a:ext uri="{FF2B5EF4-FFF2-40B4-BE49-F238E27FC236}">
                <a16:creationId xmlns:a16="http://schemas.microsoft.com/office/drawing/2014/main" id="{6E8050A7-AC06-5044-A61C-82AFC0619503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">
            <a:extLst>
              <a:ext uri="{FF2B5EF4-FFF2-40B4-BE49-F238E27FC236}">
                <a16:creationId xmlns:a16="http://schemas.microsoft.com/office/drawing/2014/main" id="{8120B4DD-EEAC-1A43-937D-58E5F59EB6E3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5">
            <a:extLst>
              <a:ext uri="{FF2B5EF4-FFF2-40B4-BE49-F238E27FC236}">
                <a16:creationId xmlns:a16="http://schemas.microsoft.com/office/drawing/2014/main" id="{1BDD3149-CE76-0344-B389-4C9A8D9FB7A1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6">
            <a:extLst>
              <a:ext uri="{FF2B5EF4-FFF2-40B4-BE49-F238E27FC236}">
                <a16:creationId xmlns:a16="http://schemas.microsoft.com/office/drawing/2014/main" id="{DA94DEA3-786A-5D4A-8FC3-B46B9BA352F8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7">
            <a:extLst>
              <a:ext uri="{FF2B5EF4-FFF2-40B4-BE49-F238E27FC236}">
                <a16:creationId xmlns:a16="http://schemas.microsoft.com/office/drawing/2014/main" id="{2D9543CF-8859-1D4F-BDFD-A9837D684055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8">
            <a:extLst>
              <a:ext uri="{FF2B5EF4-FFF2-40B4-BE49-F238E27FC236}">
                <a16:creationId xmlns:a16="http://schemas.microsoft.com/office/drawing/2014/main" id="{CF08C3C9-34E1-7F42-97CC-C4E7379AD1D0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9">
            <a:extLst>
              <a:ext uri="{FF2B5EF4-FFF2-40B4-BE49-F238E27FC236}">
                <a16:creationId xmlns:a16="http://schemas.microsoft.com/office/drawing/2014/main" id="{F2D7095C-289A-E444-BBE7-BBAB3254FA95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10">
            <a:extLst>
              <a:ext uri="{FF2B5EF4-FFF2-40B4-BE49-F238E27FC236}">
                <a16:creationId xmlns:a16="http://schemas.microsoft.com/office/drawing/2014/main" id="{75101213-4529-6446-9707-4E496D36FD9C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11">
            <a:extLst>
              <a:ext uri="{FF2B5EF4-FFF2-40B4-BE49-F238E27FC236}">
                <a16:creationId xmlns:a16="http://schemas.microsoft.com/office/drawing/2014/main" id="{608AA752-9B47-0F46-BFEA-04BA69C3C0A2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46708273-E9E7-214A-A00A-4E088B8EB1B8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DB37F83B-E601-A14A-8F03-5E376D27B4B4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1BA07561-0E4F-6A49-B4EB-E4A0212C0304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5E07F38E-AB1E-474F-9CBC-7EBE76206393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17">
            <a:extLst>
              <a:ext uri="{FF2B5EF4-FFF2-40B4-BE49-F238E27FC236}">
                <a16:creationId xmlns:a16="http://schemas.microsoft.com/office/drawing/2014/main" id="{C4BF034D-043A-DD42-8B27-15C6AF46FF90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18">
            <a:extLst>
              <a:ext uri="{FF2B5EF4-FFF2-40B4-BE49-F238E27FC236}">
                <a16:creationId xmlns:a16="http://schemas.microsoft.com/office/drawing/2014/main" id="{2ECBCF79-59C9-574E-BD20-3FE5957EF2C3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5" name="object 19">
            <a:extLst>
              <a:ext uri="{FF2B5EF4-FFF2-40B4-BE49-F238E27FC236}">
                <a16:creationId xmlns:a16="http://schemas.microsoft.com/office/drawing/2014/main" id="{89F5043D-42B1-374B-8743-2D37E964EFC9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20">
            <a:extLst>
              <a:ext uri="{FF2B5EF4-FFF2-40B4-BE49-F238E27FC236}">
                <a16:creationId xmlns:a16="http://schemas.microsoft.com/office/drawing/2014/main" id="{4601B87C-BC6D-8244-B734-1EF785FE7677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21">
            <a:extLst>
              <a:ext uri="{FF2B5EF4-FFF2-40B4-BE49-F238E27FC236}">
                <a16:creationId xmlns:a16="http://schemas.microsoft.com/office/drawing/2014/main" id="{4787495D-79D1-7141-9086-1A31C6AFF513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22">
            <a:extLst>
              <a:ext uri="{FF2B5EF4-FFF2-40B4-BE49-F238E27FC236}">
                <a16:creationId xmlns:a16="http://schemas.microsoft.com/office/drawing/2014/main" id="{2B5B227A-3B3C-8642-8840-0B6B45CEF160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D6A76B2-4604-9247-9CE2-29FAB0FC5DAB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5D70A31-2001-C648-9B41-092991131CB2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BF27CA5-1BB7-A74B-A0A0-98C7899D7902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FFFEEE47-843A-8E49-AD84-81310721D8B3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CE845238-F828-1B42-AD3A-D53C50AA0D51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96CB7B57-05C2-2742-908D-DD19E5967DB3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FF213374-792C-064C-891F-6646157035D0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2A5E36C5-E808-224A-998C-6FB841D008B1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94898A03-3FCF-4B43-A113-2AFEAA8E2D12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AE9E2822-E63D-B54A-9868-ED6307831260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34398DB8-29BE-6E43-8EF4-0ABDE3AE5A17}"/>
              </a:ext>
            </a:extLst>
          </p:cNvPr>
          <p:cNvSpPr txBox="1"/>
          <p:nvPr/>
        </p:nvSpPr>
        <p:spPr>
          <a:xfrm>
            <a:off x="422974" y="319538"/>
            <a:ext cx="5495290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944880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 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79B0FAF1-6EC2-BE46-AE1F-668EBA12CB69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DBBDD542-E575-9D49-A790-7CD55C92245E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5F0EE89F-063E-974B-9F97-1336A1CAD578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CB51FC0C-B55F-4C43-85A6-D256A7625289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88B23C32-4DB0-D44B-9FEB-5F708818B61C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1AAB71C4-4670-ED40-9ED1-45692890CED5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781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2">
            <a:extLst>
              <a:ext uri="{FF2B5EF4-FFF2-40B4-BE49-F238E27FC236}">
                <a16:creationId xmlns:a16="http://schemas.microsoft.com/office/drawing/2014/main" id="{F0763693-7E95-F549-B69C-A29C822DBCDD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">
            <a:extLst>
              <a:ext uri="{FF2B5EF4-FFF2-40B4-BE49-F238E27FC236}">
                <a16:creationId xmlns:a16="http://schemas.microsoft.com/office/drawing/2014/main" id="{EC48ED3C-1FE6-1948-90B9-E16A7A7249CC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">
            <a:extLst>
              <a:ext uri="{FF2B5EF4-FFF2-40B4-BE49-F238E27FC236}">
                <a16:creationId xmlns:a16="http://schemas.microsoft.com/office/drawing/2014/main" id="{AA0F0A21-62C7-FE4B-A62A-0311B51856FA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">
            <a:extLst>
              <a:ext uri="{FF2B5EF4-FFF2-40B4-BE49-F238E27FC236}">
                <a16:creationId xmlns:a16="http://schemas.microsoft.com/office/drawing/2014/main" id="{5D355202-7DD7-8D4B-ACC4-356126DC4418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6">
            <a:extLst>
              <a:ext uri="{FF2B5EF4-FFF2-40B4-BE49-F238E27FC236}">
                <a16:creationId xmlns:a16="http://schemas.microsoft.com/office/drawing/2014/main" id="{9956F5E2-0BFC-0A4A-A6B0-77DCB1911730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7">
            <a:extLst>
              <a:ext uri="{FF2B5EF4-FFF2-40B4-BE49-F238E27FC236}">
                <a16:creationId xmlns:a16="http://schemas.microsoft.com/office/drawing/2014/main" id="{FADBD497-9ED5-D64C-93C3-7297A4F3D2AA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8">
            <a:extLst>
              <a:ext uri="{FF2B5EF4-FFF2-40B4-BE49-F238E27FC236}">
                <a16:creationId xmlns:a16="http://schemas.microsoft.com/office/drawing/2014/main" id="{BB90E16E-1542-BC41-AF7F-926E1B96F291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9">
            <a:extLst>
              <a:ext uri="{FF2B5EF4-FFF2-40B4-BE49-F238E27FC236}">
                <a16:creationId xmlns:a16="http://schemas.microsoft.com/office/drawing/2014/main" id="{3D366940-46E9-A041-AEB7-B0CF22966D58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10">
            <a:extLst>
              <a:ext uri="{FF2B5EF4-FFF2-40B4-BE49-F238E27FC236}">
                <a16:creationId xmlns:a16="http://schemas.microsoft.com/office/drawing/2014/main" id="{D231DC81-FAAA-3447-BA93-CEF402998BB7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11">
            <a:extLst>
              <a:ext uri="{FF2B5EF4-FFF2-40B4-BE49-F238E27FC236}">
                <a16:creationId xmlns:a16="http://schemas.microsoft.com/office/drawing/2014/main" id="{37DB9296-9257-2042-9085-812876B4653D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13">
            <a:extLst>
              <a:ext uri="{FF2B5EF4-FFF2-40B4-BE49-F238E27FC236}">
                <a16:creationId xmlns:a16="http://schemas.microsoft.com/office/drawing/2014/main" id="{4F002C0E-3216-DB40-AF34-2ACB21C60542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14">
            <a:extLst>
              <a:ext uri="{FF2B5EF4-FFF2-40B4-BE49-F238E27FC236}">
                <a16:creationId xmlns:a16="http://schemas.microsoft.com/office/drawing/2014/main" id="{543D8595-3364-6647-A5D4-CB5184B36865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15">
            <a:extLst>
              <a:ext uri="{FF2B5EF4-FFF2-40B4-BE49-F238E27FC236}">
                <a16:creationId xmlns:a16="http://schemas.microsoft.com/office/drawing/2014/main" id="{08ABA4D1-0A7B-E445-972D-53C3EFD5F77A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16">
            <a:extLst>
              <a:ext uri="{FF2B5EF4-FFF2-40B4-BE49-F238E27FC236}">
                <a16:creationId xmlns:a16="http://schemas.microsoft.com/office/drawing/2014/main" id="{F1438DD0-E643-1F43-A876-96202007E509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17">
            <a:extLst>
              <a:ext uri="{FF2B5EF4-FFF2-40B4-BE49-F238E27FC236}">
                <a16:creationId xmlns:a16="http://schemas.microsoft.com/office/drawing/2014/main" id="{DCCF149A-113D-B143-BC58-0E626C4FF957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18">
            <a:extLst>
              <a:ext uri="{FF2B5EF4-FFF2-40B4-BE49-F238E27FC236}">
                <a16:creationId xmlns:a16="http://schemas.microsoft.com/office/drawing/2014/main" id="{5C6AFF1C-BBDA-5A47-BB65-E31BBEB2B3A6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6" name="object 19">
            <a:extLst>
              <a:ext uri="{FF2B5EF4-FFF2-40B4-BE49-F238E27FC236}">
                <a16:creationId xmlns:a16="http://schemas.microsoft.com/office/drawing/2014/main" id="{C3F4C973-302F-1342-810D-F17C9D568BA7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20">
            <a:extLst>
              <a:ext uri="{FF2B5EF4-FFF2-40B4-BE49-F238E27FC236}">
                <a16:creationId xmlns:a16="http://schemas.microsoft.com/office/drawing/2014/main" id="{5D284B07-64A7-4246-B387-1C7AB57D57A8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21">
            <a:extLst>
              <a:ext uri="{FF2B5EF4-FFF2-40B4-BE49-F238E27FC236}">
                <a16:creationId xmlns:a16="http://schemas.microsoft.com/office/drawing/2014/main" id="{51232716-8578-ED4A-BD2F-80C8CBE779F2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22">
            <a:extLst>
              <a:ext uri="{FF2B5EF4-FFF2-40B4-BE49-F238E27FC236}">
                <a16:creationId xmlns:a16="http://schemas.microsoft.com/office/drawing/2014/main" id="{F6F14445-6E51-124B-9CAD-63EB15469C6F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6A9354CA-1769-D548-B5C1-F8311E67A569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51210C0-A7D5-1748-9D68-C5C02CD63F4B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E01758D-1B8D-054E-A8B3-F425A90D2790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EBD960B-C746-6642-8118-C541F811A8F2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EE6720AE-5346-8145-A92D-A65BF235E3F6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BD0686D9-16D8-B740-9F0D-6A1818944971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46DFB19-79AF-654E-92B1-22CED34F78A8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59E69BE-3FB4-2847-8405-30B1A43B4B42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0C2D72CB-2EFE-B645-9E33-9C6D60F8A60C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E93C1AFB-5CCF-164A-B61E-7D535E210868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6D000508-734A-A94E-BD06-7E7FD49139D7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D15164C4-98E6-954D-B0F0-1E753C66AA9E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499F3D42-FCC5-7D40-AC99-D718B9349561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6585E9F2-604F-8F44-AAEA-A44DC66FDFD7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954BF761-35A1-CD46-8A03-6C1F92335796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A7A1734F-1E6A-D94E-896A-5FE2AA131E5B}"/>
              </a:ext>
            </a:extLst>
          </p:cNvPr>
          <p:cNvSpPr txBox="1"/>
          <p:nvPr/>
        </p:nvSpPr>
        <p:spPr>
          <a:xfrm>
            <a:off x="422974" y="319538"/>
            <a:ext cx="5495290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1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944880" algn="ctr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 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9F9CDC26-F8F5-E445-963F-0EA79531B46C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52015571-9F03-864A-88BB-68E1B967000B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54F4576C-C7B6-8344-B67E-4C7B19155C7C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D5AC8088-822F-5E49-844E-537106960CA6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EAF2B882-9B67-D942-8A9D-D4A672719A02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93723CC1-7919-EB4A-9FBC-811191900234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0712311D-8145-0444-9496-4FD0E5080E68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BB49F2BA-A321-E446-B24E-6664070DF553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F5D89CCF-A79F-714B-8153-92C4569004E9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B456F426-F927-1E42-89BC-0311511A75E6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1ADC7792-59B0-044B-B1B8-D733CF5483E9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88E3CDF6-9BAD-044E-9078-30F288E0E858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113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ject 2">
            <a:extLst>
              <a:ext uri="{FF2B5EF4-FFF2-40B4-BE49-F238E27FC236}">
                <a16:creationId xmlns:a16="http://schemas.microsoft.com/office/drawing/2014/main" id="{991B7E02-EA48-664A-A0BB-5010E54525D9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">
            <a:extLst>
              <a:ext uri="{FF2B5EF4-FFF2-40B4-BE49-F238E27FC236}">
                <a16:creationId xmlns:a16="http://schemas.microsoft.com/office/drawing/2014/main" id="{68329A5E-52B6-7546-817B-75F3DF78EFC6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">
            <a:extLst>
              <a:ext uri="{FF2B5EF4-FFF2-40B4-BE49-F238E27FC236}">
                <a16:creationId xmlns:a16="http://schemas.microsoft.com/office/drawing/2014/main" id="{573BD074-1DA8-6D45-84A1-24D00BCE9EC9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">
            <a:extLst>
              <a:ext uri="{FF2B5EF4-FFF2-40B4-BE49-F238E27FC236}">
                <a16:creationId xmlns:a16="http://schemas.microsoft.com/office/drawing/2014/main" id="{47245A8A-D260-5B44-A059-6DD65B3AA735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6">
            <a:extLst>
              <a:ext uri="{FF2B5EF4-FFF2-40B4-BE49-F238E27FC236}">
                <a16:creationId xmlns:a16="http://schemas.microsoft.com/office/drawing/2014/main" id="{64EFEC75-5049-B84F-9D22-D23860948263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7">
            <a:extLst>
              <a:ext uri="{FF2B5EF4-FFF2-40B4-BE49-F238E27FC236}">
                <a16:creationId xmlns:a16="http://schemas.microsoft.com/office/drawing/2014/main" id="{92CB90C4-D847-FF49-9B11-83FE78B19833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8">
            <a:extLst>
              <a:ext uri="{FF2B5EF4-FFF2-40B4-BE49-F238E27FC236}">
                <a16:creationId xmlns:a16="http://schemas.microsoft.com/office/drawing/2014/main" id="{43AE44C4-309E-7B44-8919-3358A8B6C90F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9">
            <a:extLst>
              <a:ext uri="{FF2B5EF4-FFF2-40B4-BE49-F238E27FC236}">
                <a16:creationId xmlns:a16="http://schemas.microsoft.com/office/drawing/2014/main" id="{682FB47C-93B7-A44F-A505-DBB0ACA7E64F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10">
            <a:extLst>
              <a:ext uri="{FF2B5EF4-FFF2-40B4-BE49-F238E27FC236}">
                <a16:creationId xmlns:a16="http://schemas.microsoft.com/office/drawing/2014/main" id="{2B469A1B-56DE-8C41-AF4A-9B19D115E02E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11">
            <a:extLst>
              <a:ext uri="{FF2B5EF4-FFF2-40B4-BE49-F238E27FC236}">
                <a16:creationId xmlns:a16="http://schemas.microsoft.com/office/drawing/2014/main" id="{2F81ED00-8E06-7C4F-999F-B48489203C11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13">
            <a:extLst>
              <a:ext uri="{FF2B5EF4-FFF2-40B4-BE49-F238E27FC236}">
                <a16:creationId xmlns:a16="http://schemas.microsoft.com/office/drawing/2014/main" id="{BAC9A650-C733-F84C-807B-86E69E8FDEE4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14">
            <a:extLst>
              <a:ext uri="{FF2B5EF4-FFF2-40B4-BE49-F238E27FC236}">
                <a16:creationId xmlns:a16="http://schemas.microsoft.com/office/drawing/2014/main" id="{75CBB8E8-243C-674C-9208-D84CA87A80E0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15">
            <a:extLst>
              <a:ext uri="{FF2B5EF4-FFF2-40B4-BE49-F238E27FC236}">
                <a16:creationId xmlns:a16="http://schemas.microsoft.com/office/drawing/2014/main" id="{23400D87-5499-D84D-A0B7-79D78BB2B5DF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16">
            <a:extLst>
              <a:ext uri="{FF2B5EF4-FFF2-40B4-BE49-F238E27FC236}">
                <a16:creationId xmlns:a16="http://schemas.microsoft.com/office/drawing/2014/main" id="{C6333AEC-C505-484C-A0F4-B102C18D7D9C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17">
            <a:extLst>
              <a:ext uri="{FF2B5EF4-FFF2-40B4-BE49-F238E27FC236}">
                <a16:creationId xmlns:a16="http://schemas.microsoft.com/office/drawing/2014/main" id="{94D63D19-CB9C-DB47-8A08-7EBB950E7F3F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18">
            <a:extLst>
              <a:ext uri="{FF2B5EF4-FFF2-40B4-BE49-F238E27FC236}">
                <a16:creationId xmlns:a16="http://schemas.microsoft.com/office/drawing/2014/main" id="{94981F5C-516D-DB42-84DF-1A44549E19C7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1" name="object 19">
            <a:extLst>
              <a:ext uri="{FF2B5EF4-FFF2-40B4-BE49-F238E27FC236}">
                <a16:creationId xmlns:a16="http://schemas.microsoft.com/office/drawing/2014/main" id="{1ACD90F1-8679-7E45-B12C-0E3902802C9D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20">
            <a:extLst>
              <a:ext uri="{FF2B5EF4-FFF2-40B4-BE49-F238E27FC236}">
                <a16:creationId xmlns:a16="http://schemas.microsoft.com/office/drawing/2014/main" id="{DAB8F88F-2579-E04B-A9D8-35CED50CD494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21">
            <a:extLst>
              <a:ext uri="{FF2B5EF4-FFF2-40B4-BE49-F238E27FC236}">
                <a16:creationId xmlns:a16="http://schemas.microsoft.com/office/drawing/2014/main" id="{B05D1818-C5DE-7040-9337-9F6CCA62C921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22">
            <a:extLst>
              <a:ext uri="{FF2B5EF4-FFF2-40B4-BE49-F238E27FC236}">
                <a16:creationId xmlns:a16="http://schemas.microsoft.com/office/drawing/2014/main" id="{AEC64DEA-89A2-5F4E-8FFA-97B2D16CA46D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FD65F5B3-D829-3F44-993C-A23842DAC6A9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BDF0558-EF52-E34F-B74E-C61D0F62A000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F7334B0-BEA0-094C-AD32-850810F706C4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9CF95D9-C358-474C-AA1D-7B0F5A93FB77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A6F4660-0336-664C-B0E4-4D56913819F7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802B96AC-20A6-F54B-8F56-9DF5E28859DA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911D505-2D1C-B840-B2B7-711DEAF6FE69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6E0A3530-22B2-F34E-B950-BBC8D98B1081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38C0604A-1E46-6141-86CB-9F6D6FDE0337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4F9EF766-52A6-E545-A5D3-4C0440157D27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7F01B637-3ADE-6247-9650-C1E5FCD609C1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6BE6D0CB-BBCB-C143-98F0-D6DB2017BB28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B5FF52ED-AC40-4B4F-AD61-BFB874B4515F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1BFB8D11-5327-6244-B682-3ED3F3A447B4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E127CD54-8CF2-4A49-A9E6-ADD3B0FA03CF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E9A38BF5-D8E0-B442-8E4D-87857DB14C16}"/>
              </a:ext>
            </a:extLst>
          </p:cNvPr>
          <p:cNvSpPr txBox="1"/>
          <p:nvPr/>
        </p:nvSpPr>
        <p:spPr>
          <a:xfrm>
            <a:off x="422974" y="3893870"/>
            <a:ext cx="352297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12645D10-C312-5549-A3E6-5171A86805B7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1C40F614-AA04-D446-B06B-6F9BA1016E13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2071E037-2A8B-1045-BDAE-80F1E802E61A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98FB3756-5DC5-0549-930F-E7D6DC5F4013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183F5F9C-CE69-4245-8357-F113A8C65174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B917A8A8-DD98-BE4E-A3E8-1DA77DB709F1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91C1FDB0-7A93-4F41-A353-57A1E31905D0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59ADC63E-21FF-C04C-9B8A-38F95DA33867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1DAB4A25-7C98-5B4C-BCF6-40FED6531912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1671B41A-5476-9A4F-8830-2706D5DBB568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C0570B8E-50FB-744E-BFA2-250CED67F6F0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893E1A49-0316-C342-8038-EF9A1995D9FA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8CECA28E-B2EE-4C48-B400-758104ACBD6B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B4DED47A-2178-9C42-85BB-91CB7EE1FEEC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352BF5AE-25AD-A446-BC6A-65ADD6D48873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5266C17B-A5DC-A648-9D06-484E2DB5E0C2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973640F6-A156-3940-B584-FEF33BBD3FFD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079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2">
            <a:extLst>
              <a:ext uri="{FF2B5EF4-FFF2-40B4-BE49-F238E27FC236}">
                <a16:creationId xmlns:a16="http://schemas.microsoft.com/office/drawing/2014/main" id="{DEAA942B-E044-674E-842E-20B75218FA86}"/>
              </a:ext>
            </a:extLst>
          </p:cNvPr>
          <p:cNvSpPr/>
          <p:nvPr/>
        </p:nvSpPr>
        <p:spPr>
          <a:xfrm>
            <a:off x="1073810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3">
            <a:extLst>
              <a:ext uri="{FF2B5EF4-FFF2-40B4-BE49-F238E27FC236}">
                <a16:creationId xmlns:a16="http://schemas.microsoft.com/office/drawing/2014/main" id="{226B583F-0B31-B64C-A420-8961F7D1255A}"/>
              </a:ext>
            </a:extLst>
          </p:cNvPr>
          <p:cNvSpPr/>
          <p:nvPr/>
        </p:nvSpPr>
        <p:spPr>
          <a:xfrm>
            <a:off x="1011516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">
            <a:extLst>
              <a:ext uri="{FF2B5EF4-FFF2-40B4-BE49-F238E27FC236}">
                <a16:creationId xmlns:a16="http://schemas.microsoft.com/office/drawing/2014/main" id="{F587BAB8-266A-3047-AB61-94D37633121C}"/>
              </a:ext>
            </a:extLst>
          </p:cNvPr>
          <p:cNvSpPr/>
          <p:nvPr/>
        </p:nvSpPr>
        <p:spPr>
          <a:xfrm>
            <a:off x="2290278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">
            <a:extLst>
              <a:ext uri="{FF2B5EF4-FFF2-40B4-BE49-F238E27FC236}">
                <a16:creationId xmlns:a16="http://schemas.microsoft.com/office/drawing/2014/main" id="{1ED5C5EB-34FB-DD49-9DE4-9414B757AA36}"/>
              </a:ext>
            </a:extLst>
          </p:cNvPr>
          <p:cNvSpPr/>
          <p:nvPr/>
        </p:nvSpPr>
        <p:spPr>
          <a:xfrm>
            <a:off x="222798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">
            <a:extLst>
              <a:ext uri="{FF2B5EF4-FFF2-40B4-BE49-F238E27FC236}">
                <a16:creationId xmlns:a16="http://schemas.microsoft.com/office/drawing/2014/main" id="{C9C1B267-13E6-FF48-8D0D-4FCF5A1A3B28}"/>
              </a:ext>
            </a:extLst>
          </p:cNvPr>
          <p:cNvSpPr/>
          <p:nvPr/>
        </p:nvSpPr>
        <p:spPr>
          <a:xfrm>
            <a:off x="3409517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7">
            <a:extLst>
              <a:ext uri="{FF2B5EF4-FFF2-40B4-BE49-F238E27FC236}">
                <a16:creationId xmlns:a16="http://schemas.microsoft.com/office/drawing/2014/main" id="{794C2C4D-3E13-7048-A891-EE1647A6127B}"/>
              </a:ext>
            </a:extLst>
          </p:cNvPr>
          <p:cNvSpPr/>
          <p:nvPr/>
        </p:nvSpPr>
        <p:spPr>
          <a:xfrm>
            <a:off x="3347224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8">
            <a:extLst>
              <a:ext uri="{FF2B5EF4-FFF2-40B4-BE49-F238E27FC236}">
                <a16:creationId xmlns:a16="http://schemas.microsoft.com/office/drawing/2014/main" id="{191E1722-760C-1448-91A3-DCB6FE0B9515}"/>
              </a:ext>
            </a:extLst>
          </p:cNvPr>
          <p:cNvSpPr/>
          <p:nvPr/>
        </p:nvSpPr>
        <p:spPr>
          <a:xfrm>
            <a:off x="4528249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9">
            <a:extLst>
              <a:ext uri="{FF2B5EF4-FFF2-40B4-BE49-F238E27FC236}">
                <a16:creationId xmlns:a16="http://schemas.microsoft.com/office/drawing/2014/main" id="{9B136320-CBEE-4C43-BDD0-74798805687F}"/>
              </a:ext>
            </a:extLst>
          </p:cNvPr>
          <p:cNvSpPr/>
          <p:nvPr/>
        </p:nvSpPr>
        <p:spPr>
          <a:xfrm>
            <a:off x="4465955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10">
            <a:extLst>
              <a:ext uri="{FF2B5EF4-FFF2-40B4-BE49-F238E27FC236}">
                <a16:creationId xmlns:a16="http://schemas.microsoft.com/office/drawing/2014/main" id="{980DFC4C-5221-A94C-B054-037D066318C4}"/>
              </a:ext>
            </a:extLst>
          </p:cNvPr>
          <p:cNvSpPr/>
          <p:nvPr/>
        </p:nvSpPr>
        <p:spPr>
          <a:xfrm>
            <a:off x="5939684" y="1611739"/>
            <a:ext cx="0" cy="20320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11">
            <a:extLst>
              <a:ext uri="{FF2B5EF4-FFF2-40B4-BE49-F238E27FC236}">
                <a16:creationId xmlns:a16="http://schemas.microsoft.com/office/drawing/2014/main" id="{55B91857-C942-0F4A-81C6-6A4098FE0B04}"/>
              </a:ext>
            </a:extLst>
          </p:cNvPr>
          <p:cNvSpPr/>
          <p:nvPr/>
        </p:nvSpPr>
        <p:spPr>
          <a:xfrm>
            <a:off x="5877391" y="181402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13">
            <a:extLst>
              <a:ext uri="{FF2B5EF4-FFF2-40B4-BE49-F238E27FC236}">
                <a16:creationId xmlns:a16="http://schemas.microsoft.com/office/drawing/2014/main" id="{AA81F983-8AD9-5744-AD84-A0DCB3FBCBF0}"/>
              </a:ext>
            </a:extLst>
          </p:cNvPr>
          <p:cNvSpPr/>
          <p:nvPr/>
        </p:nvSpPr>
        <p:spPr>
          <a:xfrm>
            <a:off x="610044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14">
            <a:extLst>
              <a:ext uri="{FF2B5EF4-FFF2-40B4-BE49-F238E27FC236}">
                <a16:creationId xmlns:a16="http://schemas.microsoft.com/office/drawing/2014/main" id="{57A07488-F969-0F40-8CA8-EA29560AC734}"/>
              </a:ext>
            </a:extLst>
          </p:cNvPr>
          <p:cNvSpPr txBox="1"/>
          <p:nvPr/>
        </p:nvSpPr>
        <p:spPr>
          <a:xfrm>
            <a:off x="747428" y="1947108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65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international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15">
            <a:extLst>
              <a:ext uri="{FF2B5EF4-FFF2-40B4-BE49-F238E27FC236}">
                <a16:creationId xmlns:a16="http://schemas.microsoft.com/office/drawing/2014/main" id="{D62E738B-D8AA-7746-88C8-C6CDB96A3CC0}"/>
              </a:ext>
            </a:extLst>
          </p:cNvPr>
          <p:cNvSpPr/>
          <p:nvPr/>
        </p:nvSpPr>
        <p:spPr>
          <a:xfrm>
            <a:off x="2941130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6">
            <a:extLst>
              <a:ext uri="{FF2B5EF4-FFF2-40B4-BE49-F238E27FC236}">
                <a16:creationId xmlns:a16="http://schemas.microsoft.com/office/drawing/2014/main" id="{4EFAF214-2DD7-3441-98ED-35CA1F4F9911}"/>
              </a:ext>
            </a:extLst>
          </p:cNvPr>
          <p:cNvSpPr txBox="1"/>
          <p:nvPr/>
        </p:nvSpPr>
        <p:spPr>
          <a:xfrm>
            <a:off x="3157987" y="1947108"/>
            <a:ext cx="4895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Code  du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17">
            <a:extLst>
              <a:ext uri="{FF2B5EF4-FFF2-40B4-BE49-F238E27FC236}">
                <a16:creationId xmlns:a16="http://schemas.microsoft.com/office/drawing/2014/main" id="{72617689-8A12-C446-8A53-11D8AC4F6797}"/>
              </a:ext>
            </a:extLst>
          </p:cNvPr>
          <p:cNvSpPr/>
          <p:nvPr/>
        </p:nvSpPr>
        <p:spPr>
          <a:xfrm>
            <a:off x="4066438" y="1885087"/>
            <a:ext cx="927735" cy="432434"/>
          </a:xfrm>
          <a:custGeom>
            <a:avLst/>
            <a:gdLst/>
            <a:ahLst/>
            <a:cxnLst/>
            <a:rect l="l" t="t" r="r" b="b"/>
            <a:pathLst>
              <a:path w="927735" h="43243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855535" y="431990"/>
                </a:lnTo>
                <a:lnTo>
                  <a:pt x="883490" y="426309"/>
                </a:lnTo>
                <a:lnTo>
                  <a:pt x="906383" y="410841"/>
                </a:lnTo>
                <a:lnTo>
                  <a:pt x="921850" y="387949"/>
                </a:lnTo>
                <a:lnTo>
                  <a:pt x="927531" y="359994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18">
            <a:extLst>
              <a:ext uri="{FF2B5EF4-FFF2-40B4-BE49-F238E27FC236}">
                <a16:creationId xmlns:a16="http://schemas.microsoft.com/office/drawing/2014/main" id="{22AB271E-3B2A-AC4D-9996-2AD1C1D94FD4}"/>
              </a:ext>
            </a:extLst>
          </p:cNvPr>
          <p:cNvSpPr txBox="1"/>
          <p:nvPr/>
        </p:nvSpPr>
        <p:spPr>
          <a:xfrm>
            <a:off x="4314995" y="1947108"/>
            <a:ext cx="4260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25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négocié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2" name="object 19">
            <a:extLst>
              <a:ext uri="{FF2B5EF4-FFF2-40B4-BE49-F238E27FC236}">
                <a16:creationId xmlns:a16="http://schemas.microsoft.com/office/drawing/2014/main" id="{242C5530-5167-474C-A547-EDE9503B474F}"/>
              </a:ext>
            </a:extLst>
          </p:cNvPr>
          <p:cNvSpPr/>
          <p:nvPr/>
        </p:nvSpPr>
        <p:spPr>
          <a:xfrm>
            <a:off x="1735352" y="1885087"/>
            <a:ext cx="1008380" cy="432434"/>
          </a:xfrm>
          <a:custGeom>
            <a:avLst/>
            <a:gdLst/>
            <a:ahLst/>
            <a:cxnLst/>
            <a:rect l="l" t="t" r="r" b="b"/>
            <a:pathLst>
              <a:path w="1008380" h="432435">
                <a:moveTo>
                  <a:pt x="936002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936002" y="431990"/>
                </a:lnTo>
                <a:lnTo>
                  <a:pt x="963957" y="426309"/>
                </a:lnTo>
                <a:lnTo>
                  <a:pt x="986850" y="410841"/>
                </a:lnTo>
                <a:lnTo>
                  <a:pt x="1002318" y="387949"/>
                </a:lnTo>
                <a:lnTo>
                  <a:pt x="1007999" y="359994"/>
                </a:lnTo>
                <a:lnTo>
                  <a:pt x="1007999" y="71996"/>
                </a:lnTo>
                <a:lnTo>
                  <a:pt x="1002318" y="44041"/>
                </a:lnTo>
                <a:lnTo>
                  <a:pt x="986850" y="21148"/>
                </a:lnTo>
                <a:lnTo>
                  <a:pt x="963957" y="5680"/>
                </a:lnTo>
                <a:lnTo>
                  <a:pt x="936002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20">
            <a:extLst>
              <a:ext uri="{FF2B5EF4-FFF2-40B4-BE49-F238E27FC236}">
                <a16:creationId xmlns:a16="http://schemas.microsoft.com/office/drawing/2014/main" id="{88F1F38D-128C-EC40-8C29-2D733718F024}"/>
              </a:ext>
            </a:extLst>
          </p:cNvPr>
          <p:cNvSpPr txBox="1"/>
          <p:nvPr/>
        </p:nvSpPr>
        <p:spPr>
          <a:xfrm>
            <a:off x="1828319" y="1947108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32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droit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communautaire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object 21">
            <a:extLst>
              <a:ext uri="{FF2B5EF4-FFF2-40B4-BE49-F238E27FC236}">
                <a16:creationId xmlns:a16="http://schemas.microsoft.com/office/drawing/2014/main" id="{279572DC-A275-6947-9818-9B90354E6CB3}"/>
              </a:ext>
            </a:extLst>
          </p:cNvPr>
          <p:cNvSpPr/>
          <p:nvPr/>
        </p:nvSpPr>
        <p:spPr>
          <a:xfrm>
            <a:off x="5191745" y="1885087"/>
            <a:ext cx="1496060" cy="432434"/>
          </a:xfrm>
          <a:custGeom>
            <a:avLst/>
            <a:gdLst/>
            <a:ahLst/>
            <a:cxnLst/>
            <a:rect l="l" t="t" r="r" b="b"/>
            <a:pathLst>
              <a:path w="1496059" h="432435">
                <a:moveTo>
                  <a:pt x="1423873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59994"/>
                </a:lnTo>
                <a:lnTo>
                  <a:pt x="5680" y="387949"/>
                </a:lnTo>
                <a:lnTo>
                  <a:pt x="21148" y="410841"/>
                </a:lnTo>
                <a:lnTo>
                  <a:pt x="44041" y="426309"/>
                </a:lnTo>
                <a:lnTo>
                  <a:pt x="71996" y="431990"/>
                </a:lnTo>
                <a:lnTo>
                  <a:pt x="1423873" y="431990"/>
                </a:lnTo>
                <a:lnTo>
                  <a:pt x="1451830" y="426309"/>
                </a:lnTo>
                <a:lnTo>
                  <a:pt x="1474727" y="410841"/>
                </a:lnTo>
                <a:lnTo>
                  <a:pt x="1490199" y="387949"/>
                </a:lnTo>
                <a:lnTo>
                  <a:pt x="1495882" y="359994"/>
                </a:lnTo>
                <a:lnTo>
                  <a:pt x="1495882" y="71996"/>
                </a:lnTo>
                <a:lnTo>
                  <a:pt x="1490199" y="44041"/>
                </a:lnTo>
                <a:lnTo>
                  <a:pt x="1474727" y="21148"/>
                </a:lnTo>
                <a:lnTo>
                  <a:pt x="1451830" y="5680"/>
                </a:lnTo>
                <a:lnTo>
                  <a:pt x="142387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22">
            <a:extLst>
              <a:ext uri="{FF2B5EF4-FFF2-40B4-BE49-F238E27FC236}">
                <a16:creationId xmlns:a16="http://schemas.microsoft.com/office/drawing/2014/main" id="{D858CB22-6747-9F47-9A91-2BB7D8449B87}"/>
              </a:ext>
            </a:extLst>
          </p:cNvPr>
          <p:cNvSpPr txBox="1"/>
          <p:nvPr/>
        </p:nvSpPr>
        <p:spPr>
          <a:xfrm>
            <a:off x="5370316" y="1947108"/>
            <a:ext cx="1137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715" indent="-101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règlement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intérieur  et 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contrat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90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5AE009B0-AFF0-E547-993F-368D8167E0E7}"/>
              </a:ext>
            </a:extLst>
          </p:cNvPr>
          <p:cNvSpPr/>
          <p:nvPr/>
        </p:nvSpPr>
        <p:spPr>
          <a:xfrm>
            <a:off x="1073811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2AC282BB-0AA7-A94E-A5B9-F4FC37EBFC2C}"/>
              </a:ext>
            </a:extLst>
          </p:cNvPr>
          <p:cNvSpPr/>
          <p:nvPr/>
        </p:nvSpPr>
        <p:spPr>
          <a:xfrm>
            <a:off x="1011518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90CFC39-100F-1941-AA75-BD27CDB4F048}"/>
              </a:ext>
            </a:extLst>
          </p:cNvPr>
          <p:cNvSpPr/>
          <p:nvPr/>
        </p:nvSpPr>
        <p:spPr>
          <a:xfrm>
            <a:off x="2259007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03A06B58-0428-1D4E-BE7E-675FC8D5A782}"/>
              </a:ext>
            </a:extLst>
          </p:cNvPr>
          <p:cNvSpPr/>
          <p:nvPr/>
        </p:nvSpPr>
        <p:spPr>
          <a:xfrm>
            <a:off x="2196713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A7892A9-45D7-2A48-8A33-1FDD29E7B1F5}"/>
              </a:ext>
            </a:extLst>
          </p:cNvPr>
          <p:cNvSpPr/>
          <p:nvPr/>
        </p:nvSpPr>
        <p:spPr>
          <a:xfrm>
            <a:off x="3747825" y="2984443"/>
            <a:ext cx="0" cy="141605"/>
          </a:xfrm>
          <a:custGeom>
            <a:avLst/>
            <a:gdLst/>
            <a:ahLst/>
            <a:cxnLst/>
            <a:rect l="l" t="t" r="r" b="b"/>
            <a:pathLst>
              <a:path h="141605">
                <a:moveTo>
                  <a:pt x="0" y="0"/>
                </a:moveTo>
                <a:lnTo>
                  <a:pt x="0" y="14147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2EEBA8DF-70D4-6145-85E6-012B625E941F}"/>
              </a:ext>
            </a:extLst>
          </p:cNvPr>
          <p:cNvSpPr/>
          <p:nvPr/>
        </p:nvSpPr>
        <p:spPr>
          <a:xfrm>
            <a:off x="3685532" y="312499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7DEE6D6-C136-A448-B9EA-049C6C180AA0}"/>
              </a:ext>
            </a:extLst>
          </p:cNvPr>
          <p:cNvSpPr/>
          <p:nvPr/>
        </p:nvSpPr>
        <p:spPr>
          <a:xfrm>
            <a:off x="4463370" y="3314264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18FA202-68B1-CC4C-9EC6-F3A6F6640C6C}"/>
              </a:ext>
            </a:extLst>
          </p:cNvPr>
          <p:cNvSpPr/>
          <p:nvPr/>
        </p:nvSpPr>
        <p:spPr>
          <a:xfrm>
            <a:off x="4622050" y="3251983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6363E426-0624-844D-B8F2-8799F7B95BBC}"/>
              </a:ext>
            </a:extLst>
          </p:cNvPr>
          <p:cNvSpPr/>
          <p:nvPr/>
        </p:nvSpPr>
        <p:spPr>
          <a:xfrm>
            <a:off x="4565473" y="2984449"/>
            <a:ext cx="57785" cy="664845"/>
          </a:xfrm>
          <a:custGeom>
            <a:avLst/>
            <a:gdLst/>
            <a:ahLst/>
            <a:cxnLst/>
            <a:rect l="l" t="t" r="r" b="b"/>
            <a:pathLst>
              <a:path w="57785" h="664845">
                <a:moveTo>
                  <a:pt x="57492" y="0"/>
                </a:moveTo>
                <a:lnTo>
                  <a:pt x="0" y="0"/>
                </a:lnTo>
                <a:lnTo>
                  <a:pt x="0" y="664781"/>
                </a:lnTo>
                <a:lnTo>
                  <a:pt x="57492" y="66478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E44343AA-9796-484A-A9A0-7219223979E2}"/>
              </a:ext>
            </a:extLst>
          </p:cNvPr>
          <p:cNvSpPr/>
          <p:nvPr/>
        </p:nvSpPr>
        <p:spPr>
          <a:xfrm>
            <a:off x="4622050" y="2922155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4">
                <a:moveTo>
                  <a:pt x="0" y="0"/>
                </a:moveTo>
                <a:lnTo>
                  <a:pt x="0" y="124574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03AA4348-F9BA-CB4F-8479-810F50A25AF1}"/>
              </a:ext>
            </a:extLst>
          </p:cNvPr>
          <p:cNvSpPr/>
          <p:nvPr/>
        </p:nvSpPr>
        <p:spPr>
          <a:xfrm>
            <a:off x="4622050" y="3586946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74"/>
                </a:lnTo>
                <a:lnTo>
                  <a:pt x="66992" y="62280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5086FEE7-B7BE-554C-8C2B-B45CDBC53CE5}"/>
              </a:ext>
            </a:extLst>
          </p:cNvPr>
          <p:cNvSpPr txBox="1"/>
          <p:nvPr/>
        </p:nvSpPr>
        <p:spPr>
          <a:xfrm>
            <a:off x="653300" y="1118298"/>
            <a:ext cx="24301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sources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du droit du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5D85A7C0-B754-1A44-B39D-9DA2359C6BEB}"/>
              </a:ext>
            </a:extLst>
          </p:cNvPr>
          <p:cNvSpPr/>
          <p:nvPr/>
        </p:nvSpPr>
        <p:spPr>
          <a:xfrm>
            <a:off x="360003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D357F732-601C-6443-9D11-67BD99BEFC7A}"/>
              </a:ext>
            </a:extLst>
          </p:cNvPr>
          <p:cNvSpPr txBox="1"/>
          <p:nvPr/>
        </p:nvSpPr>
        <p:spPr>
          <a:xfrm>
            <a:off x="422974" y="1087888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6362DE21-3EB0-DA4F-A1E2-FE7C52B9C504}"/>
              </a:ext>
            </a:extLst>
          </p:cNvPr>
          <p:cNvSpPr/>
          <p:nvPr/>
        </p:nvSpPr>
        <p:spPr>
          <a:xfrm>
            <a:off x="360003" y="3866364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17CCB172-7E1D-6242-AB03-2E048E5A2728}"/>
              </a:ext>
            </a:extLst>
          </p:cNvPr>
          <p:cNvSpPr/>
          <p:nvPr/>
        </p:nvSpPr>
        <p:spPr>
          <a:xfrm>
            <a:off x="360003" y="2404487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9A4FCDF6-424F-F342-A2F9-B7E6870600D9}"/>
              </a:ext>
            </a:extLst>
          </p:cNvPr>
          <p:cNvSpPr txBox="1"/>
          <p:nvPr/>
        </p:nvSpPr>
        <p:spPr>
          <a:xfrm>
            <a:off x="422974" y="2431993"/>
            <a:ext cx="1824989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8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978615C3-AD2C-9F4D-9E0E-9C9818E1E08B}"/>
              </a:ext>
            </a:extLst>
          </p:cNvPr>
          <p:cNvSpPr txBox="1"/>
          <p:nvPr/>
        </p:nvSpPr>
        <p:spPr>
          <a:xfrm>
            <a:off x="1589299" y="319538"/>
            <a:ext cx="4329430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 droit prend-il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 considération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besoins 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entreprises et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des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salariés</a:t>
            </a:r>
            <a:r>
              <a:rPr sz="16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FEE54327-AB69-DC47-B985-564BCD7A7DDB}"/>
              </a:ext>
            </a:extLst>
          </p:cNvPr>
          <p:cNvSpPr/>
          <p:nvPr/>
        </p:nvSpPr>
        <p:spPr>
          <a:xfrm>
            <a:off x="610044" y="1472402"/>
            <a:ext cx="6077585" cy="269875"/>
          </a:xfrm>
          <a:custGeom>
            <a:avLst/>
            <a:gdLst/>
            <a:ahLst/>
            <a:cxnLst/>
            <a:rect l="l" t="t" r="r" b="b"/>
            <a:pathLst>
              <a:path w="6077584" h="269875">
                <a:moveTo>
                  <a:pt x="6008052" y="0"/>
                </a:moveTo>
                <a:lnTo>
                  <a:pt x="69532" y="0"/>
                </a:lnTo>
                <a:lnTo>
                  <a:pt x="42535" y="5680"/>
                </a:lnTo>
                <a:lnTo>
                  <a:pt x="20426" y="21148"/>
                </a:lnTo>
                <a:lnTo>
                  <a:pt x="5486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486" y="225236"/>
                </a:lnTo>
                <a:lnTo>
                  <a:pt x="20426" y="248129"/>
                </a:lnTo>
                <a:lnTo>
                  <a:pt x="42535" y="263597"/>
                </a:lnTo>
                <a:lnTo>
                  <a:pt x="69532" y="269278"/>
                </a:lnTo>
                <a:lnTo>
                  <a:pt x="6008052" y="269278"/>
                </a:lnTo>
                <a:lnTo>
                  <a:pt x="6035047" y="263597"/>
                </a:lnTo>
                <a:lnTo>
                  <a:pt x="6057152" y="248129"/>
                </a:lnTo>
                <a:lnTo>
                  <a:pt x="6072087" y="225236"/>
                </a:lnTo>
                <a:lnTo>
                  <a:pt x="6077572" y="197281"/>
                </a:lnTo>
                <a:lnTo>
                  <a:pt x="6077572" y="71996"/>
                </a:lnTo>
                <a:lnTo>
                  <a:pt x="6072087" y="44041"/>
                </a:lnTo>
                <a:lnTo>
                  <a:pt x="6057152" y="21148"/>
                </a:lnTo>
                <a:lnTo>
                  <a:pt x="6035047" y="5680"/>
                </a:lnTo>
                <a:lnTo>
                  <a:pt x="6008052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3B1BF697-B326-E44F-B779-DEE7D323475C}"/>
              </a:ext>
            </a:extLst>
          </p:cNvPr>
          <p:cNvSpPr txBox="1"/>
          <p:nvPr/>
        </p:nvSpPr>
        <p:spPr>
          <a:xfrm>
            <a:off x="3204339" y="1501457"/>
            <a:ext cx="8782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11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553002AD-CB7D-3E4F-9BDB-7F89A152EDD4}"/>
              </a:ext>
            </a:extLst>
          </p:cNvPr>
          <p:cNvSpPr/>
          <p:nvPr/>
        </p:nvSpPr>
        <p:spPr>
          <a:xfrm>
            <a:off x="610044" y="3195174"/>
            <a:ext cx="927735" cy="252095"/>
          </a:xfrm>
          <a:custGeom>
            <a:avLst/>
            <a:gdLst/>
            <a:ahLst/>
            <a:cxnLst/>
            <a:rect l="l" t="t" r="r" b="b"/>
            <a:pathLst>
              <a:path w="927735" h="252095">
                <a:moveTo>
                  <a:pt x="85553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855535" y="251993"/>
                </a:lnTo>
                <a:lnTo>
                  <a:pt x="883490" y="246312"/>
                </a:lnTo>
                <a:lnTo>
                  <a:pt x="906383" y="230844"/>
                </a:lnTo>
                <a:lnTo>
                  <a:pt x="921850" y="207952"/>
                </a:lnTo>
                <a:lnTo>
                  <a:pt x="927531" y="179997"/>
                </a:lnTo>
                <a:lnTo>
                  <a:pt x="927531" y="71996"/>
                </a:lnTo>
                <a:lnTo>
                  <a:pt x="921850" y="44041"/>
                </a:lnTo>
                <a:lnTo>
                  <a:pt x="906383" y="21148"/>
                </a:lnTo>
                <a:lnTo>
                  <a:pt x="883490" y="5680"/>
                </a:lnTo>
                <a:lnTo>
                  <a:pt x="85553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2185C401-7AA7-0949-97FE-079D2A4E379E}"/>
              </a:ext>
            </a:extLst>
          </p:cNvPr>
          <p:cNvSpPr txBox="1"/>
          <p:nvPr/>
        </p:nvSpPr>
        <p:spPr>
          <a:xfrm>
            <a:off x="790594" y="3227699"/>
            <a:ext cx="5619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travail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6536843D-52F2-F647-A764-28D528A7FEF3}"/>
              </a:ext>
            </a:extLst>
          </p:cNvPr>
          <p:cNvSpPr/>
          <p:nvPr/>
        </p:nvSpPr>
        <p:spPr>
          <a:xfrm>
            <a:off x="1645578" y="3195174"/>
            <a:ext cx="1227455" cy="252095"/>
          </a:xfrm>
          <a:custGeom>
            <a:avLst/>
            <a:gdLst/>
            <a:ahLst/>
            <a:cxnLst/>
            <a:rect l="l" t="t" r="r" b="b"/>
            <a:pathLst>
              <a:path w="1227455" h="252095">
                <a:moveTo>
                  <a:pt x="1154861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154861" y="251993"/>
                </a:lnTo>
                <a:lnTo>
                  <a:pt x="1182816" y="246312"/>
                </a:lnTo>
                <a:lnTo>
                  <a:pt x="1205709" y="230844"/>
                </a:lnTo>
                <a:lnTo>
                  <a:pt x="1221177" y="207952"/>
                </a:lnTo>
                <a:lnTo>
                  <a:pt x="1226858" y="179997"/>
                </a:lnTo>
                <a:lnTo>
                  <a:pt x="1226858" y="71996"/>
                </a:lnTo>
                <a:lnTo>
                  <a:pt x="1221177" y="44041"/>
                </a:lnTo>
                <a:lnTo>
                  <a:pt x="1205709" y="21148"/>
                </a:lnTo>
                <a:lnTo>
                  <a:pt x="1182816" y="5680"/>
                </a:lnTo>
                <a:lnTo>
                  <a:pt x="115486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73B6DBA1-37B3-A646-B73F-A564692C0742}"/>
              </a:ext>
            </a:extLst>
          </p:cNvPr>
          <p:cNvSpPr/>
          <p:nvPr/>
        </p:nvSpPr>
        <p:spPr>
          <a:xfrm>
            <a:off x="2980435" y="3195174"/>
            <a:ext cx="1522730" cy="252095"/>
          </a:xfrm>
          <a:custGeom>
            <a:avLst/>
            <a:gdLst/>
            <a:ahLst/>
            <a:cxnLst/>
            <a:rect l="l" t="t" r="r" b="b"/>
            <a:pathLst>
              <a:path w="1522729" h="252095">
                <a:moveTo>
                  <a:pt x="1450505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79997"/>
                </a:lnTo>
                <a:lnTo>
                  <a:pt x="5680" y="207952"/>
                </a:lnTo>
                <a:lnTo>
                  <a:pt x="21148" y="230844"/>
                </a:lnTo>
                <a:lnTo>
                  <a:pt x="44041" y="246312"/>
                </a:lnTo>
                <a:lnTo>
                  <a:pt x="71996" y="251993"/>
                </a:lnTo>
                <a:lnTo>
                  <a:pt x="1450505" y="251993"/>
                </a:lnTo>
                <a:lnTo>
                  <a:pt x="1478460" y="246312"/>
                </a:lnTo>
                <a:lnTo>
                  <a:pt x="1501352" y="230844"/>
                </a:lnTo>
                <a:lnTo>
                  <a:pt x="1516820" y="207952"/>
                </a:lnTo>
                <a:lnTo>
                  <a:pt x="1522501" y="179997"/>
                </a:lnTo>
                <a:lnTo>
                  <a:pt x="1522501" y="71996"/>
                </a:lnTo>
                <a:lnTo>
                  <a:pt x="1516820" y="44041"/>
                </a:lnTo>
                <a:lnTo>
                  <a:pt x="1501352" y="21148"/>
                </a:lnTo>
                <a:lnTo>
                  <a:pt x="1478460" y="5680"/>
                </a:lnTo>
                <a:lnTo>
                  <a:pt x="14505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27D1E11E-B080-3346-B4F5-2991716B86B9}"/>
              </a:ext>
            </a:extLst>
          </p:cNvPr>
          <p:cNvSpPr/>
          <p:nvPr/>
        </p:nvSpPr>
        <p:spPr>
          <a:xfrm>
            <a:off x="610044" y="2786093"/>
            <a:ext cx="3893185" cy="269875"/>
          </a:xfrm>
          <a:custGeom>
            <a:avLst/>
            <a:gdLst/>
            <a:ahLst/>
            <a:cxnLst/>
            <a:rect l="l" t="t" r="r" b="b"/>
            <a:pathLst>
              <a:path w="3893185" h="269875">
                <a:moveTo>
                  <a:pt x="382089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3820896" y="269278"/>
                </a:lnTo>
                <a:lnTo>
                  <a:pt x="3848851" y="263597"/>
                </a:lnTo>
                <a:lnTo>
                  <a:pt x="3871744" y="248129"/>
                </a:lnTo>
                <a:lnTo>
                  <a:pt x="3887212" y="225236"/>
                </a:lnTo>
                <a:lnTo>
                  <a:pt x="3892892" y="197281"/>
                </a:lnTo>
                <a:lnTo>
                  <a:pt x="3892892" y="71996"/>
                </a:lnTo>
                <a:lnTo>
                  <a:pt x="3887212" y="44041"/>
                </a:lnTo>
                <a:lnTo>
                  <a:pt x="3871744" y="21148"/>
                </a:lnTo>
                <a:lnTo>
                  <a:pt x="3848851" y="5680"/>
                </a:lnTo>
                <a:lnTo>
                  <a:pt x="3820896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1F98979D-3043-3043-83C9-BE45991020BF}"/>
              </a:ext>
            </a:extLst>
          </p:cNvPr>
          <p:cNvSpPr txBox="1"/>
          <p:nvPr/>
        </p:nvSpPr>
        <p:spPr>
          <a:xfrm>
            <a:off x="1732099" y="2815150"/>
            <a:ext cx="2705735" cy="59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2270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rémunération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 lien 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subordination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91284E53-6DF1-BC4B-9F71-10038EA4C278}"/>
              </a:ext>
            </a:extLst>
          </p:cNvPr>
          <p:cNvSpPr txBox="1"/>
          <p:nvPr/>
        </p:nvSpPr>
        <p:spPr>
          <a:xfrm>
            <a:off x="4811506" y="2890977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direction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42F1870C-65DC-2C4B-8E3A-DE5B145AE415}"/>
              </a:ext>
            </a:extLst>
          </p:cNvPr>
          <p:cNvSpPr/>
          <p:nvPr/>
        </p:nvSpPr>
        <p:spPr>
          <a:xfrm>
            <a:off x="4692218" y="2858450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4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F783A7EA-A8CD-B24D-BDED-9166851C41F4}"/>
              </a:ext>
            </a:extLst>
          </p:cNvPr>
          <p:cNvSpPr txBox="1"/>
          <p:nvPr/>
        </p:nvSpPr>
        <p:spPr>
          <a:xfrm>
            <a:off x="4751540" y="3564424"/>
            <a:ext cx="1268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réglementaire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FAB2663F-3EB9-A440-A539-A25810D8D902}"/>
              </a:ext>
            </a:extLst>
          </p:cNvPr>
          <p:cNvSpPr/>
          <p:nvPr/>
        </p:nvSpPr>
        <p:spPr>
          <a:xfrm>
            <a:off x="4692218" y="3531896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2D50414E-D08E-2A4B-90D5-B05A6DD8209E}"/>
              </a:ext>
            </a:extLst>
          </p:cNvPr>
          <p:cNvSpPr txBox="1"/>
          <p:nvPr/>
        </p:nvSpPr>
        <p:spPr>
          <a:xfrm>
            <a:off x="4808034" y="3227699"/>
            <a:ext cx="1155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Pouvoir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disciplinaire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C3B30952-8EEC-5C46-ABB6-0FBFC65BA4BF}"/>
              </a:ext>
            </a:extLst>
          </p:cNvPr>
          <p:cNvSpPr/>
          <p:nvPr/>
        </p:nvSpPr>
        <p:spPr>
          <a:xfrm>
            <a:off x="4692218" y="3195174"/>
            <a:ext cx="1387475" cy="252095"/>
          </a:xfrm>
          <a:custGeom>
            <a:avLst/>
            <a:gdLst/>
            <a:ahLst/>
            <a:cxnLst/>
            <a:rect l="l" t="t" r="r" b="b"/>
            <a:pathLst>
              <a:path w="1387475" h="252095">
                <a:moveTo>
                  <a:pt x="0" y="179997"/>
                </a:moveTo>
                <a:lnTo>
                  <a:pt x="5682" y="207952"/>
                </a:lnTo>
                <a:lnTo>
                  <a:pt x="21155" y="230844"/>
                </a:lnTo>
                <a:lnTo>
                  <a:pt x="44051" y="246312"/>
                </a:lnTo>
                <a:lnTo>
                  <a:pt x="72009" y="251993"/>
                </a:lnTo>
                <a:lnTo>
                  <a:pt x="1315224" y="251993"/>
                </a:lnTo>
                <a:lnTo>
                  <a:pt x="1343177" y="246312"/>
                </a:lnTo>
                <a:lnTo>
                  <a:pt x="1366065" y="230844"/>
                </a:lnTo>
                <a:lnTo>
                  <a:pt x="1381529" y="207952"/>
                </a:lnTo>
                <a:lnTo>
                  <a:pt x="1387208" y="179997"/>
                </a:lnTo>
                <a:lnTo>
                  <a:pt x="1387208" y="71996"/>
                </a:lnTo>
                <a:lnTo>
                  <a:pt x="1381529" y="44041"/>
                </a:lnTo>
                <a:lnTo>
                  <a:pt x="1366065" y="21148"/>
                </a:lnTo>
                <a:lnTo>
                  <a:pt x="1343177" y="5680"/>
                </a:lnTo>
                <a:lnTo>
                  <a:pt x="1315224" y="0"/>
                </a:ln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179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A5F9A7F3-85C1-4440-A636-8CBA4482E86D}"/>
              </a:ext>
            </a:extLst>
          </p:cNvPr>
          <p:cNvSpPr/>
          <p:nvPr/>
        </p:nvSpPr>
        <p:spPr>
          <a:xfrm>
            <a:off x="601939" y="4247963"/>
            <a:ext cx="4234180" cy="269875"/>
          </a:xfrm>
          <a:custGeom>
            <a:avLst/>
            <a:gdLst/>
            <a:ahLst/>
            <a:cxnLst/>
            <a:rect l="l" t="t" r="r" b="b"/>
            <a:pathLst>
              <a:path w="4234180" h="269875">
                <a:moveTo>
                  <a:pt x="416196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97281"/>
                </a:lnTo>
                <a:lnTo>
                  <a:pt x="5680" y="225236"/>
                </a:lnTo>
                <a:lnTo>
                  <a:pt x="21148" y="248129"/>
                </a:lnTo>
                <a:lnTo>
                  <a:pt x="44041" y="263597"/>
                </a:lnTo>
                <a:lnTo>
                  <a:pt x="71996" y="269278"/>
                </a:lnTo>
                <a:lnTo>
                  <a:pt x="4161967" y="269278"/>
                </a:lnTo>
                <a:lnTo>
                  <a:pt x="4189928" y="263597"/>
                </a:lnTo>
                <a:lnTo>
                  <a:pt x="4212820" y="248129"/>
                </a:lnTo>
                <a:lnTo>
                  <a:pt x="4228285" y="225236"/>
                </a:lnTo>
                <a:lnTo>
                  <a:pt x="4233964" y="197281"/>
                </a:lnTo>
                <a:lnTo>
                  <a:pt x="4233964" y="71996"/>
                </a:lnTo>
                <a:lnTo>
                  <a:pt x="4228285" y="44041"/>
                </a:lnTo>
                <a:lnTo>
                  <a:pt x="4212820" y="21148"/>
                </a:lnTo>
                <a:lnTo>
                  <a:pt x="4189928" y="5680"/>
                </a:lnTo>
                <a:lnTo>
                  <a:pt x="416196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EF9393B5-8F6D-6543-8F9A-AE43DE891142}"/>
              </a:ext>
            </a:extLst>
          </p:cNvPr>
          <p:cNvSpPr txBox="1"/>
          <p:nvPr/>
        </p:nvSpPr>
        <p:spPr>
          <a:xfrm>
            <a:off x="422974" y="3893870"/>
            <a:ext cx="3522979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Les différents types de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contrats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de</a:t>
            </a:r>
            <a:r>
              <a:rPr sz="1300" b="1" spc="-9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travail</a:t>
            </a:r>
            <a:endParaRPr sz="1300">
              <a:latin typeface="Arial"/>
              <a:cs typeface="Arial"/>
            </a:endParaRPr>
          </a:p>
          <a:p>
            <a:pPr marL="1515745">
              <a:lnSpc>
                <a:spcPct val="100000"/>
              </a:lnSpc>
              <a:spcBef>
                <a:spcPts val="1415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contrats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travail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891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2258</Words>
  <Application>Microsoft Macintosh PowerPoint</Application>
  <PresentationFormat>Personnalisé</PresentationFormat>
  <Paragraphs>653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3</cp:revision>
  <dcterms:created xsi:type="dcterms:W3CDTF">2019-07-20T13:28:56Z</dcterms:created>
  <dcterms:modified xsi:type="dcterms:W3CDTF">2019-07-20T13:53:04Z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2019-07-20T00:00:00Z</vt:filetime>
  </property>
</Properties>
</file>