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7200900" cy="10693400"/>
  <p:notesSz cx="72009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3"/>
    <p:restoredTop sz="94696"/>
  </p:normalViewPr>
  <p:slideViewPr>
    <p:cSldViewPr>
      <p:cViewPr>
        <p:scale>
          <a:sx n="306" d="100"/>
          <a:sy n="306" d="100"/>
        </p:scale>
        <p:origin x="-1232" y="-1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524F083-6AB5-E749-BF54-17844F3651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784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944862"/>
            <a:ext cx="230428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460B448-2738-6343-BB94-FACB0FAA3F4D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6399FA3-4ACA-5B4A-ABB2-0D6996A94BD6}"/>
              </a:ext>
            </a:extLst>
          </p:cNvPr>
          <p:cNvSpPr txBox="1"/>
          <p:nvPr/>
        </p:nvSpPr>
        <p:spPr>
          <a:xfrm>
            <a:off x="422974" y="319538"/>
            <a:ext cx="4671695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657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38654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0175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56607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59188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9844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4000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40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48782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85486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16568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54567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54892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62106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80374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18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53300" y="5438299"/>
            <a:ext cx="5457190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conséquences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déploiement du numérique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processus décisionnels de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0003" y="5410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22974" y="540789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990543" y="3113212"/>
            <a:ext cx="350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Rôles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10647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8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82" y="251993"/>
                </a:lnTo>
                <a:lnTo>
                  <a:pt x="773737" y="246312"/>
                </a:lnTo>
                <a:lnTo>
                  <a:pt x="796629" y="230844"/>
                </a:lnTo>
                <a:lnTo>
                  <a:pt x="812097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7" y="44041"/>
                </a:lnTo>
                <a:lnTo>
                  <a:pt x="796629" y="21148"/>
                </a:lnTo>
                <a:lnTo>
                  <a:pt x="773737" y="5680"/>
                </a:lnTo>
                <a:lnTo>
                  <a:pt x="74578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951690" y="3699088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Collecter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712423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6" y="246312"/>
                </a:lnTo>
                <a:lnTo>
                  <a:pt x="796623" y="230844"/>
                </a:lnTo>
                <a:lnTo>
                  <a:pt x="812095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886393" y="3699088"/>
            <a:ext cx="4610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242652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418979" y="4262794"/>
            <a:ext cx="456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Stocker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280423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5490918" y="4262794"/>
            <a:ext cx="387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Traiter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963677" y="2923927"/>
            <a:ext cx="3206750" cy="78740"/>
          </a:xfrm>
          <a:custGeom>
            <a:avLst/>
            <a:gdLst/>
            <a:ahLst/>
            <a:cxnLst/>
            <a:rect l="l" t="t" r="r" b="b"/>
            <a:pathLst>
              <a:path w="3206750" h="78739">
                <a:moveTo>
                  <a:pt x="0" y="78511"/>
                </a:moveTo>
                <a:lnTo>
                  <a:pt x="0" y="0"/>
                </a:lnTo>
                <a:lnTo>
                  <a:pt x="3206750" y="0"/>
                </a:lnTo>
                <a:lnTo>
                  <a:pt x="3206750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8128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141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955893" y="7567776"/>
            <a:ext cx="2058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Technologies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numériques,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portables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3563" y="6773566"/>
            <a:ext cx="774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22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Optimiser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l’organisation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59117" y="6691228"/>
            <a:ext cx="893444" cy="504190"/>
          </a:xfrm>
          <a:custGeom>
            <a:avLst/>
            <a:gdLst/>
            <a:ahLst/>
            <a:cxnLst/>
            <a:rect l="l" t="t" r="r" b="b"/>
            <a:pathLst>
              <a:path w="89344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0864" y="504012"/>
                </a:lnTo>
                <a:lnTo>
                  <a:pt x="848819" y="498329"/>
                </a:lnTo>
                <a:lnTo>
                  <a:pt x="871712" y="482857"/>
                </a:lnTo>
                <a:lnTo>
                  <a:pt x="887179" y="459960"/>
                </a:lnTo>
                <a:lnTo>
                  <a:pt x="892860" y="432003"/>
                </a:lnTo>
                <a:lnTo>
                  <a:pt x="892860" y="71996"/>
                </a:lnTo>
                <a:lnTo>
                  <a:pt x="887179" y="44041"/>
                </a:lnTo>
                <a:lnTo>
                  <a:pt x="871712" y="21148"/>
                </a:lnTo>
                <a:lnTo>
                  <a:pt x="848819" y="5680"/>
                </a:lnTo>
                <a:lnTo>
                  <a:pt x="82086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469666" y="6064859"/>
            <a:ext cx="10344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3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Améliorer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l’expérience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406085" y="5982522"/>
            <a:ext cx="1165225" cy="504190"/>
          </a:xfrm>
          <a:custGeom>
            <a:avLst/>
            <a:gdLst/>
            <a:ahLst/>
            <a:cxnLst/>
            <a:rect l="l" t="t" r="r" b="b"/>
            <a:pathLst>
              <a:path w="1165225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092657" y="504012"/>
                </a:lnTo>
                <a:lnTo>
                  <a:pt x="1120612" y="498329"/>
                </a:lnTo>
                <a:lnTo>
                  <a:pt x="1143504" y="482857"/>
                </a:lnTo>
                <a:lnTo>
                  <a:pt x="1158972" y="459960"/>
                </a:lnTo>
                <a:lnTo>
                  <a:pt x="1164653" y="432003"/>
                </a:lnTo>
                <a:lnTo>
                  <a:pt x="1164653" y="72009"/>
                </a:lnTo>
                <a:lnTo>
                  <a:pt x="1158972" y="44051"/>
                </a:lnTo>
                <a:lnTo>
                  <a:pt x="1143504" y="21155"/>
                </a:lnTo>
                <a:lnTo>
                  <a:pt x="1120612" y="5682"/>
                </a:lnTo>
                <a:lnTo>
                  <a:pt x="109265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2496054" y="6773566"/>
            <a:ext cx="651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495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férencier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424851" y="6691228"/>
            <a:ext cx="802005" cy="504190"/>
          </a:xfrm>
          <a:custGeom>
            <a:avLst/>
            <a:gdLst/>
            <a:ahLst/>
            <a:cxnLst/>
            <a:rect l="l" t="t" r="r" b="b"/>
            <a:pathLst>
              <a:path w="80200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29818" y="504012"/>
                </a:lnTo>
                <a:lnTo>
                  <a:pt x="757775" y="498329"/>
                </a:lnTo>
                <a:lnTo>
                  <a:pt x="780672" y="482857"/>
                </a:lnTo>
                <a:lnTo>
                  <a:pt x="796144" y="459960"/>
                </a:lnTo>
                <a:lnTo>
                  <a:pt x="801827" y="432003"/>
                </a:lnTo>
                <a:lnTo>
                  <a:pt x="801827" y="71996"/>
                </a:lnTo>
                <a:lnTo>
                  <a:pt x="796144" y="44041"/>
                </a:lnTo>
                <a:lnTo>
                  <a:pt x="780672" y="21148"/>
                </a:lnTo>
                <a:lnTo>
                  <a:pt x="757775" y="5680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9708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4026403" y="7567776"/>
            <a:ext cx="21291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configurations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530250" y="7958908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82062" y="7874048"/>
            <a:ext cx="3111500" cy="78740"/>
          </a:xfrm>
          <a:custGeom>
            <a:avLst/>
            <a:gdLst/>
            <a:ahLst/>
            <a:cxnLst/>
            <a:rect l="l" t="t" r="r" b="b"/>
            <a:pathLst>
              <a:path w="3111500" h="78740">
                <a:moveTo>
                  <a:pt x="0" y="0"/>
                </a:moveTo>
                <a:lnTo>
                  <a:pt x="0" y="78511"/>
                </a:lnTo>
                <a:lnTo>
                  <a:pt x="3111474" y="78511"/>
                </a:lnTo>
                <a:lnTo>
                  <a:pt x="311147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919768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31249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542293" y="8038144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14" y="0"/>
                </a:moveTo>
                <a:lnTo>
                  <a:pt x="921218" y="539"/>
                </a:lnTo>
                <a:lnTo>
                  <a:pt x="848404" y="2132"/>
                </a:lnTo>
                <a:lnTo>
                  <a:pt x="777266" y="4741"/>
                </a:lnTo>
                <a:lnTo>
                  <a:pt x="707996" y="8327"/>
                </a:lnTo>
                <a:lnTo>
                  <a:pt x="640787" y="12853"/>
                </a:lnTo>
                <a:lnTo>
                  <a:pt x="575830" y="18281"/>
                </a:lnTo>
                <a:lnTo>
                  <a:pt x="513319" y="24572"/>
                </a:lnTo>
                <a:lnTo>
                  <a:pt x="453446" y="31689"/>
                </a:lnTo>
                <a:lnTo>
                  <a:pt x="396403" y="39593"/>
                </a:lnTo>
                <a:lnTo>
                  <a:pt x="342383" y="48246"/>
                </a:lnTo>
                <a:lnTo>
                  <a:pt x="291579" y="57611"/>
                </a:lnTo>
                <a:lnTo>
                  <a:pt x="244182" y="67650"/>
                </a:lnTo>
                <a:lnTo>
                  <a:pt x="200386" y="78324"/>
                </a:lnTo>
                <a:lnTo>
                  <a:pt x="160383" y="89595"/>
                </a:lnTo>
                <a:lnTo>
                  <a:pt x="92525" y="113778"/>
                </a:lnTo>
                <a:lnTo>
                  <a:pt x="42149" y="139894"/>
                </a:lnTo>
                <a:lnTo>
                  <a:pt x="10793" y="167640"/>
                </a:lnTo>
                <a:lnTo>
                  <a:pt x="0" y="196710"/>
                </a:lnTo>
                <a:lnTo>
                  <a:pt x="2730" y="211390"/>
                </a:lnTo>
                <a:lnTo>
                  <a:pt x="42149" y="253520"/>
                </a:lnTo>
                <a:lnTo>
                  <a:pt x="92525" y="279634"/>
                </a:lnTo>
                <a:lnTo>
                  <a:pt x="160383" y="303815"/>
                </a:lnTo>
                <a:lnTo>
                  <a:pt x="200386" y="315086"/>
                </a:lnTo>
                <a:lnTo>
                  <a:pt x="244182" y="325759"/>
                </a:lnTo>
                <a:lnTo>
                  <a:pt x="291579" y="335797"/>
                </a:lnTo>
                <a:lnTo>
                  <a:pt x="342383" y="345162"/>
                </a:lnTo>
                <a:lnTo>
                  <a:pt x="396403" y="353815"/>
                </a:lnTo>
                <a:lnTo>
                  <a:pt x="453446" y="361719"/>
                </a:lnTo>
                <a:lnTo>
                  <a:pt x="513319" y="368835"/>
                </a:lnTo>
                <a:lnTo>
                  <a:pt x="575830" y="375126"/>
                </a:lnTo>
                <a:lnTo>
                  <a:pt x="640787" y="380554"/>
                </a:lnTo>
                <a:lnTo>
                  <a:pt x="707996" y="385080"/>
                </a:lnTo>
                <a:lnTo>
                  <a:pt x="777266" y="388666"/>
                </a:lnTo>
                <a:lnTo>
                  <a:pt x="848404" y="391275"/>
                </a:lnTo>
                <a:lnTo>
                  <a:pt x="921218" y="392868"/>
                </a:lnTo>
                <a:lnTo>
                  <a:pt x="995514" y="393407"/>
                </a:lnTo>
                <a:lnTo>
                  <a:pt x="1069809" y="392868"/>
                </a:lnTo>
                <a:lnTo>
                  <a:pt x="1142621" y="391275"/>
                </a:lnTo>
                <a:lnTo>
                  <a:pt x="1213758" y="388666"/>
                </a:lnTo>
                <a:lnTo>
                  <a:pt x="1283027" y="385080"/>
                </a:lnTo>
                <a:lnTo>
                  <a:pt x="1350235" y="380554"/>
                </a:lnTo>
                <a:lnTo>
                  <a:pt x="1415191" y="375126"/>
                </a:lnTo>
                <a:lnTo>
                  <a:pt x="1477701" y="368835"/>
                </a:lnTo>
                <a:lnTo>
                  <a:pt x="1537574" y="361719"/>
                </a:lnTo>
                <a:lnTo>
                  <a:pt x="1594616" y="353815"/>
                </a:lnTo>
                <a:lnTo>
                  <a:pt x="1648635" y="345162"/>
                </a:lnTo>
                <a:lnTo>
                  <a:pt x="1699439" y="335797"/>
                </a:lnTo>
                <a:lnTo>
                  <a:pt x="1746835" y="325759"/>
                </a:lnTo>
                <a:lnTo>
                  <a:pt x="1790631" y="315086"/>
                </a:lnTo>
                <a:lnTo>
                  <a:pt x="1830634" y="303815"/>
                </a:lnTo>
                <a:lnTo>
                  <a:pt x="1898491" y="279634"/>
                </a:lnTo>
                <a:lnTo>
                  <a:pt x="1948868" y="253520"/>
                </a:lnTo>
                <a:lnTo>
                  <a:pt x="1980223" y="225777"/>
                </a:lnTo>
                <a:lnTo>
                  <a:pt x="1991017" y="196710"/>
                </a:lnTo>
                <a:lnTo>
                  <a:pt x="1988286" y="182028"/>
                </a:lnTo>
                <a:lnTo>
                  <a:pt x="1948868" y="139894"/>
                </a:lnTo>
                <a:lnTo>
                  <a:pt x="1898491" y="113778"/>
                </a:lnTo>
                <a:lnTo>
                  <a:pt x="1830634" y="89595"/>
                </a:lnTo>
                <a:lnTo>
                  <a:pt x="1790631" y="78324"/>
                </a:lnTo>
                <a:lnTo>
                  <a:pt x="1746835" y="67650"/>
                </a:lnTo>
                <a:lnTo>
                  <a:pt x="1699439" y="57611"/>
                </a:lnTo>
                <a:lnTo>
                  <a:pt x="1648635" y="48246"/>
                </a:lnTo>
                <a:lnTo>
                  <a:pt x="1594616" y="39593"/>
                </a:lnTo>
                <a:lnTo>
                  <a:pt x="1537574" y="31689"/>
                </a:lnTo>
                <a:lnTo>
                  <a:pt x="1477701" y="24572"/>
                </a:lnTo>
                <a:lnTo>
                  <a:pt x="1415191" y="18281"/>
                </a:lnTo>
                <a:lnTo>
                  <a:pt x="1350235" y="12853"/>
                </a:lnTo>
                <a:lnTo>
                  <a:pt x="1283027" y="8327"/>
                </a:lnTo>
                <a:lnTo>
                  <a:pt x="1213758" y="4741"/>
                </a:lnTo>
                <a:lnTo>
                  <a:pt x="1142621" y="2132"/>
                </a:lnTo>
                <a:lnTo>
                  <a:pt x="1069809" y="539"/>
                </a:lnTo>
                <a:lnTo>
                  <a:pt x="99551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3055369" y="8129262"/>
            <a:ext cx="94234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Digitalisation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96" name="bk object 16">
            <a:extLst>
              <a:ext uri="{FF2B5EF4-FFF2-40B4-BE49-F238E27FC236}">
                <a16:creationId xmlns:a16="http://schemas.microsoft.com/office/drawing/2014/main" id="{024F799F-841B-4745-99D0-7EDE3A4901B5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38654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0175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56607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59188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9844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4000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40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63843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17999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48782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85486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2783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09487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16568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54567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54892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62106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80374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18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04373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42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53300" y="5438299"/>
            <a:ext cx="5457190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conséquences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déploiement du numérique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processus décisionnels de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60003" y="5410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22974" y="540789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990543" y="3113212"/>
            <a:ext cx="350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Rôles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10647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8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82" y="251993"/>
                </a:lnTo>
                <a:lnTo>
                  <a:pt x="773737" y="246312"/>
                </a:lnTo>
                <a:lnTo>
                  <a:pt x="796629" y="230844"/>
                </a:lnTo>
                <a:lnTo>
                  <a:pt x="812097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7" y="44041"/>
                </a:lnTo>
                <a:lnTo>
                  <a:pt x="796629" y="21148"/>
                </a:lnTo>
                <a:lnTo>
                  <a:pt x="773737" y="5680"/>
                </a:lnTo>
                <a:lnTo>
                  <a:pt x="74578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3951690" y="3699088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Collecter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712423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6" y="246312"/>
                </a:lnTo>
                <a:lnTo>
                  <a:pt x="796623" y="230844"/>
                </a:lnTo>
                <a:lnTo>
                  <a:pt x="812095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886393" y="3699088"/>
            <a:ext cx="4610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242652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418979" y="4262794"/>
            <a:ext cx="456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Stocker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280423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490918" y="4262794"/>
            <a:ext cx="387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Traiter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963677" y="2923927"/>
            <a:ext cx="3206750" cy="78740"/>
          </a:xfrm>
          <a:custGeom>
            <a:avLst/>
            <a:gdLst/>
            <a:ahLst/>
            <a:cxnLst/>
            <a:rect l="l" t="t" r="r" b="b"/>
            <a:pathLst>
              <a:path w="3206750" h="78739">
                <a:moveTo>
                  <a:pt x="0" y="78511"/>
                </a:moveTo>
                <a:lnTo>
                  <a:pt x="0" y="0"/>
                </a:lnTo>
                <a:lnTo>
                  <a:pt x="3206750" y="0"/>
                </a:lnTo>
                <a:lnTo>
                  <a:pt x="3206750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08128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9141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955893" y="7567776"/>
            <a:ext cx="2058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Technologies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numériques,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portables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13563" y="6773566"/>
            <a:ext cx="774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22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Optimiser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l’organisation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659117" y="6691228"/>
            <a:ext cx="893444" cy="504190"/>
          </a:xfrm>
          <a:custGeom>
            <a:avLst/>
            <a:gdLst/>
            <a:ahLst/>
            <a:cxnLst/>
            <a:rect l="l" t="t" r="r" b="b"/>
            <a:pathLst>
              <a:path w="89344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0864" y="504012"/>
                </a:lnTo>
                <a:lnTo>
                  <a:pt x="848819" y="498329"/>
                </a:lnTo>
                <a:lnTo>
                  <a:pt x="871712" y="482857"/>
                </a:lnTo>
                <a:lnTo>
                  <a:pt x="887179" y="459960"/>
                </a:lnTo>
                <a:lnTo>
                  <a:pt x="892860" y="432003"/>
                </a:lnTo>
                <a:lnTo>
                  <a:pt x="892860" y="71996"/>
                </a:lnTo>
                <a:lnTo>
                  <a:pt x="887179" y="44041"/>
                </a:lnTo>
                <a:lnTo>
                  <a:pt x="871712" y="21148"/>
                </a:lnTo>
                <a:lnTo>
                  <a:pt x="848819" y="5680"/>
                </a:lnTo>
                <a:lnTo>
                  <a:pt x="82086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469666" y="6064859"/>
            <a:ext cx="10344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3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Améliorer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l’expérience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406085" y="5982522"/>
            <a:ext cx="1165225" cy="504190"/>
          </a:xfrm>
          <a:custGeom>
            <a:avLst/>
            <a:gdLst/>
            <a:ahLst/>
            <a:cxnLst/>
            <a:rect l="l" t="t" r="r" b="b"/>
            <a:pathLst>
              <a:path w="1165225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092657" y="504012"/>
                </a:lnTo>
                <a:lnTo>
                  <a:pt x="1120612" y="498329"/>
                </a:lnTo>
                <a:lnTo>
                  <a:pt x="1143504" y="482857"/>
                </a:lnTo>
                <a:lnTo>
                  <a:pt x="1158972" y="459960"/>
                </a:lnTo>
                <a:lnTo>
                  <a:pt x="1164653" y="432003"/>
                </a:lnTo>
                <a:lnTo>
                  <a:pt x="1164653" y="72009"/>
                </a:lnTo>
                <a:lnTo>
                  <a:pt x="1158972" y="44051"/>
                </a:lnTo>
                <a:lnTo>
                  <a:pt x="1143504" y="21155"/>
                </a:lnTo>
                <a:lnTo>
                  <a:pt x="1120612" y="5682"/>
                </a:lnTo>
                <a:lnTo>
                  <a:pt x="109265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2496054" y="6773566"/>
            <a:ext cx="651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495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férencier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424851" y="6691228"/>
            <a:ext cx="802005" cy="504190"/>
          </a:xfrm>
          <a:custGeom>
            <a:avLst/>
            <a:gdLst/>
            <a:ahLst/>
            <a:cxnLst/>
            <a:rect l="l" t="t" r="r" b="b"/>
            <a:pathLst>
              <a:path w="80200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29818" y="504012"/>
                </a:lnTo>
                <a:lnTo>
                  <a:pt x="757775" y="498329"/>
                </a:lnTo>
                <a:lnTo>
                  <a:pt x="780672" y="482857"/>
                </a:lnTo>
                <a:lnTo>
                  <a:pt x="796144" y="459960"/>
                </a:lnTo>
                <a:lnTo>
                  <a:pt x="801827" y="432003"/>
                </a:lnTo>
                <a:lnTo>
                  <a:pt x="801827" y="71996"/>
                </a:lnTo>
                <a:lnTo>
                  <a:pt x="796144" y="44041"/>
                </a:lnTo>
                <a:lnTo>
                  <a:pt x="780672" y="21148"/>
                </a:lnTo>
                <a:lnTo>
                  <a:pt x="757775" y="5680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038955" y="6064859"/>
            <a:ext cx="21082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Évolution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coordination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plus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réactivité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flexibilité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921442" y="5982522"/>
            <a:ext cx="2345690" cy="504190"/>
          </a:xfrm>
          <a:custGeom>
            <a:avLst/>
            <a:gdLst/>
            <a:ahLst/>
            <a:cxnLst/>
            <a:rect l="l" t="t" r="r" b="b"/>
            <a:pathLst>
              <a:path w="2345690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2273287" y="504012"/>
                </a:lnTo>
                <a:lnTo>
                  <a:pt x="2301242" y="498329"/>
                </a:lnTo>
                <a:lnTo>
                  <a:pt x="2324134" y="482857"/>
                </a:lnTo>
                <a:lnTo>
                  <a:pt x="2339602" y="459960"/>
                </a:lnTo>
                <a:lnTo>
                  <a:pt x="2345283" y="432003"/>
                </a:lnTo>
                <a:lnTo>
                  <a:pt x="2345283" y="72009"/>
                </a:lnTo>
                <a:lnTo>
                  <a:pt x="2339602" y="44051"/>
                </a:lnTo>
                <a:lnTo>
                  <a:pt x="2324134" y="21155"/>
                </a:lnTo>
                <a:lnTo>
                  <a:pt x="2301242" y="5682"/>
                </a:lnTo>
                <a:lnTo>
                  <a:pt x="227328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3782102" y="6773566"/>
            <a:ext cx="8515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Reengineering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(processus)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728436" y="6691228"/>
            <a:ext cx="965835" cy="504190"/>
          </a:xfrm>
          <a:custGeom>
            <a:avLst/>
            <a:gdLst/>
            <a:ahLst/>
            <a:cxnLst/>
            <a:rect l="l" t="t" r="r" b="b"/>
            <a:pathLst>
              <a:path w="96583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93546" y="504012"/>
                </a:lnTo>
                <a:lnTo>
                  <a:pt x="921503" y="498329"/>
                </a:lnTo>
                <a:lnTo>
                  <a:pt x="944400" y="482857"/>
                </a:lnTo>
                <a:lnTo>
                  <a:pt x="959872" y="459960"/>
                </a:lnTo>
                <a:lnTo>
                  <a:pt x="965555" y="432003"/>
                </a:lnTo>
                <a:lnTo>
                  <a:pt x="965555" y="71996"/>
                </a:lnTo>
                <a:lnTo>
                  <a:pt x="959872" y="44041"/>
                </a:lnTo>
                <a:lnTo>
                  <a:pt x="944400" y="21148"/>
                </a:lnTo>
                <a:lnTo>
                  <a:pt x="921503" y="5680"/>
                </a:lnTo>
                <a:lnTo>
                  <a:pt x="893546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5320419" y="6773566"/>
            <a:ext cx="14725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110" marR="5080" indent="-106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mieux  répondre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attentes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5285178" y="6691228"/>
            <a:ext cx="1544955" cy="504190"/>
          </a:xfrm>
          <a:custGeom>
            <a:avLst/>
            <a:gdLst/>
            <a:ahLst/>
            <a:cxnLst/>
            <a:rect l="l" t="t" r="r" b="b"/>
            <a:pathLst>
              <a:path w="154495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472514" y="504012"/>
                </a:lnTo>
                <a:lnTo>
                  <a:pt x="1500474" y="498329"/>
                </a:lnTo>
                <a:lnTo>
                  <a:pt x="1523366" y="482857"/>
                </a:lnTo>
                <a:lnTo>
                  <a:pt x="1538831" y="459960"/>
                </a:lnTo>
                <a:lnTo>
                  <a:pt x="1544510" y="432003"/>
                </a:lnTo>
                <a:lnTo>
                  <a:pt x="1544510" y="71996"/>
                </a:lnTo>
                <a:lnTo>
                  <a:pt x="1538831" y="44041"/>
                </a:lnTo>
                <a:lnTo>
                  <a:pt x="1523366" y="21148"/>
                </a:lnTo>
                <a:lnTo>
                  <a:pt x="1500474" y="5680"/>
                </a:lnTo>
                <a:lnTo>
                  <a:pt x="147251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89708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026403" y="7567776"/>
            <a:ext cx="21291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configurations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530250" y="7958908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982062" y="7874048"/>
            <a:ext cx="3111500" cy="78740"/>
          </a:xfrm>
          <a:custGeom>
            <a:avLst/>
            <a:gdLst/>
            <a:ahLst/>
            <a:cxnLst/>
            <a:rect l="l" t="t" r="r" b="b"/>
            <a:pathLst>
              <a:path w="3111500" h="78740">
                <a:moveTo>
                  <a:pt x="0" y="0"/>
                </a:moveTo>
                <a:lnTo>
                  <a:pt x="0" y="78511"/>
                </a:lnTo>
                <a:lnTo>
                  <a:pt x="3111474" y="78511"/>
                </a:lnTo>
                <a:lnTo>
                  <a:pt x="311147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919768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31249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542293" y="8038144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14" y="0"/>
                </a:moveTo>
                <a:lnTo>
                  <a:pt x="921218" y="539"/>
                </a:lnTo>
                <a:lnTo>
                  <a:pt x="848404" y="2132"/>
                </a:lnTo>
                <a:lnTo>
                  <a:pt x="777266" y="4741"/>
                </a:lnTo>
                <a:lnTo>
                  <a:pt x="707996" y="8327"/>
                </a:lnTo>
                <a:lnTo>
                  <a:pt x="640787" y="12853"/>
                </a:lnTo>
                <a:lnTo>
                  <a:pt x="575830" y="18281"/>
                </a:lnTo>
                <a:lnTo>
                  <a:pt x="513319" y="24572"/>
                </a:lnTo>
                <a:lnTo>
                  <a:pt x="453446" y="31689"/>
                </a:lnTo>
                <a:lnTo>
                  <a:pt x="396403" y="39593"/>
                </a:lnTo>
                <a:lnTo>
                  <a:pt x="342383" y="48246"/>
                </a:lnTo>
                <a:lnTo>
                  <a:pt x="291579" y="57611"/>
                </a:lnTo>
                <a:lnTo>
                  <a:pt x="244182" y="67650"/>
                </a:lnTo>
                <a:lnTo>
                  <a:pt x="200386" y="78324"/>
                </a:lnTo>
                <a:lnTo>
                  <a:pt x="160383" y="89595"/>
                </a:lnTo>
                <a:lnTo>
                  <a:pt x="92525" y="113778"/>
                </a:lnTo>
                <a:lnTo>
                  <a:pt x="42149" y="139894"/>
                </a:lnTo>
                <a:lnTo>
                  <a:pt x="10793" y="167640"/>
                </a:lnTo>
                <a:lnTo>
                  <a:pt x="0" y="196710"/>
                </a:lnTo>
                <a:lnTo>
                  <a:pt x="2730" y="211390"/>
                </a:lnTo>
                <a:lnTo>
                  <a:pt x="42149" y="253520"/>
                </a:lnTo>
                <a:lnTo>
                  <a:pt x="92525" y="279634"/>
                </a:lnTo>
                <a:lnTo>
                  <a:pt x="160383" y="303815"/>
                </a:lnTo>
                <a:lnTo>
                  <a:pt x="200386" y="315086"/>
                </a:lnTo>
                <a:lnTo>
                  <a:pt x="244182" y="325759"/>
                </a:lnTo>
                <a:lnTo>
                  <a:pt x="291579" y="335797"/>
                </a:lnTo>
                <a:lnTo>
                  <a:pt x="342383" y="345162"/>
                </a:lnTo>
                <a:lnTo>
                  <a:pt x="396403" y="353815"/>
                </a:lnTo>
                <a:lnTo>
                  <a:pt x="453446" y="361719"/>
                </a:lnTo>
                <a:lnTo>
                  <a:pt x="513319" y="368835"/>
                </a:lnTo>
                <a:lnTo>
                  <a:pt x="575830" y="375126"/>
                </a:lnTo>
                <a:lnTo>
                  <a:pt x="640787" y="380554"/>
                </a:lnTo>
                <a:lnTo>
                  <a:pt x="707996" y="385080"/>
                </a:lnTo>
                <a:lnTo>
                  <a:pt x="777266" y="388666"/>
                </a:lnTo>
                <a:lnTo>
                  <a:pt x="848404" y="391275"/>
                </a:lnTo>
                <a:lnTo>
                  <a:pt x="921218" y="392868"/>
                </a:lnTo>
                <a:lnTo>
                  <a:pt x="995514" y="393407"/>
                </a:lnTo>
                <a:lnTo>
                  <a:pt x="1069809" y="392868"/>
                </a:lnTo>
                <a:lnTo>
                  <a:pt x="1142621" y="391275"/>
                </a:lnTo>
                <a:lnTo>
                  <a:pt x="1213758" y="388666"/>
                </a:lnTo>
                <a:lnTo>
                  <a:pt x="1283027" y="385080"/>
                </a:lnTo>
                <a:lnTo>
                  <a:pt x="1350235" y="380554"/>
                </a:lnTo>
                <a:lnTo>
                  <a:pt x="1415191" y="375126"/>
                </a:lnTo>
                <a:lnTo>
                  <a:pt x="1477701" y="368835"/>
                </a:lnTo>
                <a:lnTo>
                  <a:pt x="1537574" y="361719"/>
                </a:lnTo>
                <a:lnTo>
                  <a:pt x="1594616" y="353815"/>
                </a:lnTo>
                <a:lnTo>
                  <a:pt x="1648635" y="345162"/>
                </a:lnTo>
                <a:lnTo>
                  <a:pt x="1699439" y="335797"/>
                </a:lnTo>
                <a:lnTo>
                  <a:pt x="1746835" y="325759"/>
                </a:lnTo>
                <a:lnTo>
                  <a:pt x="1790631" y="315086"/>
                </a:lnTo>
                <a:lnTo>
                  <a:pt x="1830634" y="303815"/>
                </a:lnTo>
                <a:lnTo>
                  <a:pt x="1898491" y="279634"/>
                </a:lnTo>
                <a:lnTo>
                  <a:pt x="1948868" y="253520"/>
                </a:lnTo>
                <a:lnTo>
                  <a:pt x="1980223" y="225777"/>
                </a:lnTo>
                <a:lnTo>
                  <a:pt x="1991017" y="196710"/>
                </a:lnTo>
                <a:lnTo>
                  <a:pt x="1988286" y="182028"/>
                </a:lnTo>
                <a:lnTo>
                  <a:pt x="1948868" y="139894"/>
                </a:lnTo>
                <a:lnTo>
                  <a:pt x="1898491" y="113778"/>
                </a:lnTo>
                <a:lnTo>
                  <a:pt x="1830634" y="89595"/>
                </a:lnTo>
                <a:lnTo>
                  <a:pt x="1790631" y="78324"/>
                </a:lnTo>
                <a:lnTo>
                  <a:pt x="1746835" y="67650"/>
                </a:lnTo>
                <a:lnTo>
                  <a:pt x="1699439" y="57611"/>
                </a:lnTo>
                <a:lnTo>
                  <a:pt x="1648635" y="48246"/>
                </a:lnTo>
                <a:lnTo>
                  <a:pt x="1594616" y="39593"/>
                </a:lnTo>
                <a:lnTo>
                  <a:pt x="1537574" y="31689"/>
                </a:lnTo>
                <a:lnTo>
                  <a:pt x="1477701" y="24572"/>
                </a:lnTo>
                <a:lnTo>
                  <a:pt x="1415191" y="18281"/>
                </a:lnTo>
                <a:lnTo>
                  <a:pt x="1350235" y="12853"/>
                </a:lnTo>
                <a:lnTo>
                  <a:pt x="1283027" y="8327"/>
                </a:lnTo>
                <a:lnTo>
                  <a:pt x="1213758" y="4741"/>
                </a:lnTo>
                <a:lnTo>
                  <a:pt x="1142621" y="2132"/>
                </a:lnTo>
                <a:lnTo>
                  <a:pt x="1069809" y="539"/>
                </a:lnTo>
                <a:lnTo>
                  <a:pt x="99551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3055369" y="8129262"/>
            <a:ext cx="94234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Digitalisation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8" name="bk object 16">
            <a:extLst>
              <a:ext uri="{FF2B5EF4-FFF2-40B4-BE49-F238E27FC236}">
                <a16:creationId xmlns:a16="http://schemas.microsoft.com/office/drawing/2014/main" id="{A25126B8-6601-994D-BB1B-8E5D6F94B765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38654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0175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56607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59188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9844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4000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40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63843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17999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48782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85486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2783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09487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16568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54567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54892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62106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80374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18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04373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42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53300" y="5438299"/>
            <a:ext cx="5457190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conséquences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déploiement du numérique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processus décisionnels de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60003" y="5410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22974" y="540789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990543" y="3113212"/>
            <a:ext cx="350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Rôles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10647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8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82" y="251993"/>
                </a:lnTo>
                <a:lnTo>
                  <a:pt x="773737" y="246312"/>
                </a:lnTo>
                <a:lnTo>
                  <a:pt x="796629" y="230844"/>
                </a:lnTo>
                <a:lnTo>
                  <a:pt x="812097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7" y="44041"/>
                </a:lnTo>
                <a:lnTo>
                  <a:pt x="796629" y="21148"/>
                </a:lnTo>
                <a:lnTo>
                  <a:pt x="773737" y="5680"/>
                </a:lnTo>
                <a:lnTo>
                  <a:pt x="74578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3951690" y="3699088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Collecter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712423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6" y="246312"/>
                </a:lnTo>
                <a:lnTo>
                  <a:pt x="796623" y="230844"/>
                </a:lnTo>
                <a:lnTo>
                  <a:pt x="812095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886393" y="3699088"/>
            <a:ext cx="4610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242652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418979" y="4262794"/>
            <a:ext cx="456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Stocker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280423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490918" y="4262794"/>
            <a:ext cx="387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Traiter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963677" y="2923927"/>
            <a:ext cx="3206750" cy="78740"/>
          </a:xfrm>
          <a:custGeom>
            <a:avLst/>
            <a:gdLst/>
            <a:ahLst/>
            <a:cxnLst/>
            <a:rect l="l" t="t" r="r" b="b"/>
            <a:pathLst>
              <a:path w="3206750" h="78739">
                <a:moveTo>
                  <a:pt x="0" y="78511"/>
                </a:moveTo>
                <a:lnTo>
                  <a:pt x="0" y="0"/>
                </a:lnTo>
                <a:lnTo>
                  <a:pt x="3206750" y="0"/>
                </a:lnTo>
                <a:lnTo>
                  <a:pt x="3206750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08128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9141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955893" y="7567776"/>
            <a:ext cx="2058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Technologies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numériques,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portables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13563" y="6773566"/>
            <a:ext cx="774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22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Optimiser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l’organisation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659117" y="6691228"/>
            <a:ext cx="893444" cy="504190"/>
          </a:xfrm>
          <a:custGeom>
            <a:avLst/>
            <a:gdLst/>
            <a:ahLst/>
            <a:cxnLst/>
            <a:rect l="l" t="t" r="r" b="b"/>
            <a:pathLst>
              <a:path w="89344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0864" y="504012"/>
                </a:lnTo>
                <a:lnTo>
                  <a:pt x="848819" y="498329"/>
                </a:lnTo>
                <a:lnTo>
                  <a:pt x="871712" y="482857"/>
                </a:lnTo>
                <a:lnTo>
                  <a:pt x="887179" y="459960"/>
                </a:lnTo>
                <a:lnTo>
                  <a:pt x="892860" y="432003"/>
                </a:lnTo>
                <a:lnTo>
                  <a:pt x="892860" y="71996"/>
                </a:lnTo>
                <a:lnTo>
                  <a:pt x="887179" y="44041"/>
                </a:lnTo>
                <a:lnTo>
                  <a:pt x="871712" y="21148"/>
                </a:lnTo>
                <a:lnTo>
                  <a:pt x="848819" y="5680"/>
                </a:lnTo>
                <a:lnTo>
                  <a:pt x="82086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469666" y="6064859"/>
            <a:ext cx="10344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3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Améliorer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l’expérience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406085" y="5982522"/>
            <a:ext cx="1165225" cy="504190"/>
          </a:xfrm>
          <a:custGeom>
            <a:avLst/>
            <a:gdLst/>
            <a:ahLst/>
            <a:cxnLst/>
            <a:rect l="l" t="t" r="r" b="b"/>
            <a:pathLst>
              <a:path w="1165225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092657" y="504012"/>
                </a:lnTo>
                <a:lnTo>
                  <a:pt x="1120612" y="498329"/>
                </a:lnTo>
                <a:lnTo>
                  <a:pt x="1143504" y="482857"/>
                </a:lnTo>
                <a:lnTo>
                  <a:pt x="1158972" y="459960"/>
                </a:lnTo>
                <a:lnTo>
                  <a:pt x="1164653" y="432003"/>
                </a:lnTo>
                <a:lnTo>
                  <a:pt x="1164653" y="72009"/>
                </a:lnTo>
                <a:lnTo>
                  <a:pt x="1158972" y="44051"/>
                </a:lnTo>
                <a:lnTo>
                  <a:pt x="1143504" y="21155"/>
                </a:lnTo>
                <a:lnTo>
                  <a:pt x="1120612" y="5682"/>
                </a:lnTo>
                <a:lnTo>
                  <a:pt x="109265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2496054" y="6773566"/>
            <a:ext cx="651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495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férencier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424851" y="6691228"/>
            <a:ext cx="802005" cy="504190"/>
          </a:xfrm>
          <a:custGeom>
            <a:avLst/>
            <a:gdLst/>
            <a:ahLst/>
            <a:cxnLst/>
            <a:rect l="l" t="t" r="r" b="b"/>
            <a:pathLst>
              <a:path w="80200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29818" y="504012"/>
                </a:lnTo>
                <a:lnTo>
                  <a:pt x="757775" y="498329"/>
                </a:lnTo>
                <a:lnTo>
                  <a:pt x="780672" y="482857"/>
                </a:lnTo>
                <a:lnTo>
                  <a:pt x="796144" y="459960"/>
                </a:lnTo>
                <a:lnTo>
                  <a:pt x="801827" y="432003"/>
                </a:lnTo>
                <a:lnTo>
                  <a:pt x="801827" y="71996"/>
                </a:lnTo>
                <a:lnTo>
                  <a:pt x="796144" y="44041"/>
                </a:lnTo>
                <a:lnTo>
                  <a:pt x="780672" y="21148"/>
                </a:lnTo>
                <a:lnTo>
                  <a:pt x="757775" y="5680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334362" y="8674317"/>
            <a:ext cx="1308100" cy="288290"/>
          </a:xfrm>
          <a:custGeom>
            <a:avLst/>
            <a:gdLst/>
            <a:ahLst/>
            <a:cxnLst/>
            <a:rect l="l" t="t" r="r" b="b"/>
            <a:pathLst>
              <a:path w="1308100" h="288290">
                <a:moveTo>
                  <a:pt x="123610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1236103" y="288010"/>
                </a:lnTo>
                <a:lnTo>
                  <a:pt x="1264058" y="282327"/>
                </a:lnTo>
                <a:lnTo>
                  <a:pt x="1286951" y="266855"/>
                </a:lnTo>
                <a:lnTo>
                  <a:pt x="1302419" y="243958"/>
                </a:lnTo>
                <a:lnTo>
                  <a:pt x="1308100" y="216001"/>
                </a:lnTo>
                <a:lnTo>
                  <a:pt x="1308100" y="72009"/>
                </a:lnTo>
                <a:lnTo>
                  <a:pt x="1302419" y="44051"/>
                </a:lnTo>
                <a:lnTo>
                  <a:pt x="1286951" y="21155"/>
                </a:lnTo>
                <a:lnTo>
                  <a:pt x="1264058" y="5682"/>
                </a:lnTo>
                <a:lnTo>
                  <a:pt x="12361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746300" y="8724853"/>
            <a:ext cx="484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038955" y="6064859"/>
            <a:ext cx="21082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Évolution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coordination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plus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réactivité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flexibilité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921442" y="5982522"/>
            <a:ext cx="2345690" cy="504190"/>
          </a:xfrm>
          <a:custGeom>
            <a:avLst/>
            <a:gdLst/>
            <a:ahLst/>
            <a:cxnLst/>
            <a:rect l="l" t="t" r="r" b="b"/>
            <a:pathLst>
              <a:path w="2345690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2273287" y="504012"/>
                </a:lnTo>
                <a:lnTo>
                  <a:pt x="2301242" y="498329"/>
                </a:lnTo>
                <a:lnTo>
                  <a:pt x="2324134" y="482857"/>
                </a:lnTo>
                <a:lnTo>
                  <a:pt x="2339602" y="459960"/>
                </a:lnTo>
                <a:lnTo>
                  <a:pt x="2345283" y="432003"/>
                </a:lnTo>
                <a:lnTo>
                  <a:pt x="2345283" y="72009"/>
                </a:lnTo>
                <a:lnTo>
                  <a:pt x="2339602" y="44051"/>
                </a:lnTo>
                <a:lnTo>
                  <a:pt x="2324134" y="21155"/>
                </a:lnTo>
                <a:lnTo>
                  <a:pt x="2301242" y="5682"/>
                </a:lnTo>
                <a:lnTo>
                  <a:pt x="227328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3782102" y="6773566"/>
            <a:ext cx="8515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Reengineering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(processus)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728436" y="6691228"/>
            <a:ext cx="965835" cy="504190"/>
          </a:xfrm>
          <a:custGeom>
            <a:avLst/>
            <a:gdLst/>
            <a:ahLst/>
            <a:cxnLst/>
            <a:rect l="l" t="t" r="r" b="b"/>
            <a:pathLst>
              <a:path w="96583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93546" y="504012"/>
                </a:lnTo>
                <a:lnTo>
                  <a:pt x="921503" y="498329"/>
                </a:lnTo>
                <a:lnTo>
                  <a:pt x="944400" y="482857"/>
                </a:lnTo>
                <a:lnTo>
                  <a:pt x="959872" y="459960"/>
                </a:lnTo>
                <a:lnTo>
                  <a:pt x="965555" y="432003"/>
                </a:lnTo>
                <a:lnTo>
                  <a:pt x="965555" y="71996"/>
                </a:lnTo>
                <a:lnTo>
                  <a:pt x="959872" y="44041"/>
                </a:lnTo>
                <a:lnTo>
                  <a:pt x="944400" y="21148"/>
                </a:lnTo>
                <a:lnTo>
                  <a:pt x="921503" y="5680"/>
                </a:lnTo>
                <a:lnTo>
                  <a:pt x="893546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5320419" y="6773566"/>
            <a:ext cx="14725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110" marR="5080" indent="-106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mieux  répondre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attentes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285178" y="6691228"/>
            <a:ext cx="1544955" cy="504190"/>
          </a:xfrm>
          <a:custGeom>
            <a:avLst/>
            <a:gdLst/>
            <a:ahLst/>
            <a:cxnLst/>
            <a:rect l="l" t="t" r="r" b="b"/>
            <a:pathLst>
              <a:path w="154495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472514" y="504012"/>
                </a:lnTo>
                <a:lnTo>
                  <a:pt x="1500474" y="498329"/>
                </a:lnTo>
                <a:lnTo>
                  <a:pt x="1523366" y="482857"/>
                </a:lnTo>
                <a:lnTo>
                  <a:pt x="1538831" y="459960"/>
                </a:lnTo>
                <a:lnTo>
                  <a:pt x="1544510" y="432003"/>
                </a:lnTo>
                <a:lnTo>
                  <a:pt x="1544510" y="71996"/>
                </a:lnTo>
                <a:lnTo>
                  <a:pt x="1538831" y="44041"/>
                </a:lnTo>
                <a:lnTo>
                  <a:pt x="1523366" y="21148"/>
                </a:lnTo>
                <a:lnTo>
                  <a:pt x="1500474" y="5680"/>
                </a:lnTo>
                <a:lnTo>
                  <a:pt x="147251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89708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026403" y="7567776"/>
            <a:ext cx="21291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configurations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530250" y="7958908"/>
            <a:ext cx="0" cy="565150"/>
          </a:xfrm>
          <a:custGeom>
            <a:avLst/>
            <a:gdLst/>
            <a:ahLst/>
            <a:cxnLst/>
            <a:rect l="l" t="t" r="r" b="b"/>
            <a:pathLst>
              <a:path h="565150">
                <a:moveTo>
                  <a:pt x="0" y="0"/>
                </a:moveTo>
                <a:lnTo>
                  <a:pt x="0" y="56468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982062" y="8529935"/>
            <a:ext cx="1555115" cy="78740"/>
          </a:xfrm>
          <a:custGeom>
            <a:avLst/>
            <a:gdLst/>
            <a:ahLst/>
            <a:cxnLst/>
            <a:rect l="l" t="t" r="r" b="b"/>
            <a:pathLst>
              <a:path w="1555114" h="78740">
                <a:moveTo>
                  <a:pt x="0" y="78511"/>
                </a:moveTo>
                <a:lnTo>
                  <a:pt x="0" y="0"/>
                </a:lnTo>
                <a:lnTo>
                  <a:pt x="155454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919768" y="860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982062" y="7874048"/>
            <a:ext cx="3111500" cy="78740"/>
          </a:xfrm>
          <a:custGeom>
            <a:avLst/>
            <a:gdLst/>
            <a:ahLst/>
            <a:cxnLst/>
            <a:rect l="l" t="t" r="r" b="b"/>
            <a:pathLst>
              <a:path w="3111500" h="78740">
                <a:moveTo>
                  <a:pt x="0" y="0"/>
                </a:moveTo>
                <a:lnTo>
                  <a:pt x="0" y="78511"/>
                </a:lnTo>
                <a:lnTo>
                  <a:pt x="3111474" y="78511"/>
                </a:lnTo>
                <a:lnTo>
                  <a:pt x="311147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919768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031249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542293" y="8038144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14" y="0"/>
                </a:moveTo>
                <a:lnTo>
                  <a:pt x="921218" y="539"/>
                </a:lnTo>
                <a:lnTo>
                  <a:pt x="848404" y="2132"/>
                </a:lnTo>
                <a:lnTo>
                  <a:pt x="777266" y="4741"/>
                </a:lnTo>
                <a:lnTo>
                  <a:pt x="707996" y="8327"/>
                </a:lnTo>
                <a:lnTo>
                  <a:pt x="640787" y="12853"/>
                </a:lnTo>
                <a:lnTo>
                  <a:pt x="575830" y="18281"/>
                </a:lnTo>
                <a:lnTo>
                  <a:pt x="513319" y="24572"/>
                </a:lnTo>
                <a:lnTo>
                  <a:pt x="453446" y="31689"/>
                </a:lnTo>
                <a:lnTo>
                  <a:pt x="396403" y="39593"/>
                </a:lnTo>
                <a:lnTo>
                  <a:pt x="342383" y="48246"/>
                </a:lnTo>
                <a:lnTo>
                  <a:pt x="291579" y="57611"/>
                </a:lnTo>
                <a:lnTo>
                  <a:pt x="244182" y="67650"/>
                </a:lnTo>
                <a:lnTo>
                  <a:pt x="200386" y="78324"/>
                </a:lnTo>
                <a:lnTo>
                  <a:pt x="160383" y="89595"/>
                </a:lnTo>
                <a:lnTo>
                  <a:pt x="92525" y="113778"/>
                </a:lnTo>
                <a:lnTo>
                  <a:pt x="42149" y="139894"/>
                </a:lnTo>
                <a:lnTo>
                  <a:pt x="10793" y="167640"/>
                </a:lnTo>
                <a:lnTo>
                  <a:pt x="0" y="196710"/>
                </a:lnTo>
                <a:lnTo>
                  <a:pt x="2730" y="211390"/>
                </a:lnTo>
                <a:lnTo>
                  <a:pt x="42149" y="253520"/>
                </a:lnTo>
                <a:lnTo>
                  <a:pt x="92525" y="279634"/>
                </a:lnTo>
                <a:lnTo>
                  <a:pt x="160383" y="303815"/>
                </a:lnTo>
                <a:lnTo>
                  <a:pt x="200386" y="315086"/>
                </a:lnTo>
                <a:lnTo>
                  <a:pt x="244182" y="325759"/>
                </a:lnTo>
                <a:lnTo>
                  <a:pt x="291579" y="335797"/>
                </a:lnTo>
                <a:lnTo>
                  <a:pt x="342383" y="345162"/>
                </a:lnTo>
                <a:lnTo>
                  <a:pt x="396403" y="353815"/>
                </a:lnTo>
                <a:lnTo>
                  <a:pt x="453446" y="361719"/>
                </a:lnTo>
                <a:lnTo>
                  <a:pt x="513319" y="368835"/>
                </a:lnTo>
                <a:lnTo>
                  <a:pt x="575830" y="375126"/>
                </a:lnTo>
                <a:lnTo>
                  <a:pt x="640787" y="380554"/>
                </a:lnTo>
                <a:lnTo>
                  <a:pt x="707996" y="385080"/>
                </a:lnTo>
                <a:lnTo>
                  <a:pt x="777266" y="388666"/>
                </a:lnTo>
                <a:lnTo>
                  <a:pt x="848404" y="391275"/>
                </a:lnTo>
                <a:lnTo>
                  <a:pt x="921218" y="392868"/>
                </a:lnTo>
                <a:lnTo>
                  <a:pt x="995514" y="393407"/>
                </a:lnTo>
                <a:lnTo>
                  <a:pt x="1069809" y="392868"/>
                </a:lnTo>
                <a:lnTo>
                  <a:pt x="1142621" y="391275"/>
                </a:lnTo>
                <a:lnTo>
                  <a:pt x="1213758" y="388666"/>
                </a:lnTo>
                <a:lnTo>
                  <a:pt x="1283027" y="385080"/>
                </a:lnTo>
                <a:lnTo>
                  <a:pt x="1350235" y="380554"/>
                </a:lnTo>
                <a:lnTo>
                  <a:pt x="1415191" y="375126"/>
                </a:lnTo>
                <a:lnTo>
                  <a:pt x="1477701" y="368835"/>
                </a:lnTo>
                <a:lnTo>
                  <a:pt x="1537574" y="361719"/>
                </a:lnTo>
                <a:lnTo>
                  <a:pt x="1594616" y="353815"/>
                </a:lnTo>
                <a:lnTo>
                  <a:pt x="1648635" y="345162"/>
                </a:lnTo>
                <a:lnTo>
                  <a:pt x="1699439" y="335797"/>
                </a:lnTo>
                <a:lnTo>
                  <a:pt x="1746835" y="325759"/>
                </a:lnTo>
                <a:lnTo>
                  <a:pt x="1790631" y="315086"/>
                </a:lnTo>
                <a:lnTo>
                  <a:pt x="1830634" y="303815"/>
                </a:lnTo>
                <a:lnTo>
                  <a:pt x="1898491" y="279634"/>
                </a:lnTo>
                <a:lnTo>
                  <a:pt x="1948868" y="253520"/>
                </a:lnTo>
                <a:lnTo>
                  <a:pt x="1980223" y="225777"/>
                </a:lnTo>
                <a:lnTo>
                  <a:pt x="1991017" y="196710"/>
                </a:lnTo>
                <a:lnTo>
                  <a:pt x="1988286" y="182028"/>
                </a:lnTo>
                <a:lnTo>
                  <a:pt x="1948868" y="139894"/>
                </a:lnTo>
                <a:lnTo>
                  <a:pt x="1898491" y="113778"/>
                </a:lnTo>
                <a:lnTo>
                  <a:pt x="1830634" y="89595"/>
                </a:lnTo>
                <a:lnTo>
                  <a:pt x="1790631" y="78324"/>
                </a:lnTo>
                <a:lnTo>
                  <a:pt x="1746835" y="67650"/>
                </a:lnTo>
                <a:lnTo>
                  <a:pt x="1699439" y="57611"/>
                </a:lnTo>
                <a:lnTo>
                  <a:pt x="1648635" y="48246"/>
                </a:lnTo>
                <a:lnTo>
                  <a:pt x="1594616" y="39593"/>
                </a:lnTo>
                <a:lnTo>
                  <a:pt x="1537574" y="31689"/>
                </a:lnTo>
                <a:lnTo>
                  <a:pt x="1477701" y="24572"/>
                </a:lnTo>
                <a:lnTo>
                  <a:pt x="1415191" y="18281"/>
                </a:lnTo>
                <a:lnTo>
                  <a:pt x="1350235" y="12853"/>
                </a:lnTo>
                <a:lnTo>
                  <a:pt x="1283027" y="8327"/>
                </a:lnTo>
                <a:lnTo>
                  <a:pt x="1213758" y="4741"/>
                </a:lnTo>
                <a:lnTo>
                  <a:pt x="1142621" y="2132"/>
                </a:lnTo>
                <a:lnTo>
                  <a:pt x="1069809" y="539"/>
                </a:lnTo>
                <a:lnTo>
                  <a:pt x="99551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3055369" y="8129262"/>
            <a:ext cx="94234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Digitalisation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2" name="bk object 16">
            <a:extLst>
              <a:ext uri="{FF2B5EF4-FFF2-40B4-BE49-F238E27FC236}">
                <a16:creationId xmlns:a16="http://schemas.microsoft.com/office/drawing/2014/main" id="{262EC9C8-C2B5-E94D-A0C5-295E8811D5C1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86710" y="8881205"/>
            <a:ext cx="255904" cy="181610"/>
          </a:xfrm>
          <a:custGeom>
            <a:avLst/>
            <a:gdLst/>
            <a:ahLst/>
            <a:cxnLst/>
            <a:rect l="l" t="t" r="r" b="b"/>
            <a:pathLst>
              <a:path w="255905" h="181609">
                <a:moveTo>
                  <a:pt x="255689" y="0"/>
                </a:moveTo>
                <a:lnTo>
                  <a:pt x="0" y="1812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32800" y="9011057"/>
            <a:ext cx="90805" cy="102235"/>
          </a:xfrm>
          <a:custGeom>
            <a:avLst/>
            <a:gdLst/>
            <a:ahLst/>
            <a:cxnLst/>
            <a:rect l="l" t="t" r="r" b="b"/>
            <a:pathLst>
              <a:path w="90805" h="102234">
                <a:moveTo>
                  <a:pt x="18643" y="0"/>
                </a:moveTo>
                <a:lnTo>
                  <a:pt x="0" y="89560"/>
                </a:lnTo>
                <a:lnTo>
                  <a:pt x="90678" y="101638"/>
                </a:lnTo>
                <a:lnTo>
                  <a:pt x="1864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31582" y="8881205"/>
            <a:ext cx="255904" cy="181610"/>
          </a:xfrm>
          <a:custGeom>
            <a:avLst/>
            <a:gdLst/>
            <a:ahLst/>
            <a:cxnLst/>
            <a:rect l="l" t="t" r="r" b="b"/>
            <a:pathLst>
              <a:path w="255905" h="181609">
                <a:moveTo>
                  <a:pt x="0" y="0"/>
                </a:moveTo>
                <a:lnTo>
                  <a:pt x="255689" y="1812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50504" y="9011057"/>
            <a:ext cx="90805" cy="102235"/>
          </a:xfrm>
          <a:custGeom>
            <a:avLst/>
            <a:gdLst/>
            <a:ahLst/>
            <a:cxnLst/>
            <a:rect l="l" t="t" r="r" b="b"/>
            <a:pathLst>
              <a:path w="90805" h="102234">
                <a:moveTo>
                  <a:pt x="72034" y="0"/>
                </a:moveTo>
                <a:lnTo>
                  <a:pt x="0" y="101638"/>
                </a:lnTo>
                <a:lnTo>
                  <a:pt x="90677" y="89560"/>
                </a:lnTo>
                <a:lnTo>
                  <a:pt x="72034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38654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90175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56607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9188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29061" y="8910004"/>
            <a:ext cx="196215" cy="516890"/>
          </a:xfrm>
          <a:custGeom>
            <a:avLst/>
            <a:gdLst/>
            <a:ahLst/>
            <a:cxnLst/>
            <a:rect l="l" t="t" r="r" b="b"/>
            <a:pathLst>
              <a:path w="196214" h="516890">
                <a:moveTo>
                  <a:pt x="196138" y="0"/>
                </a:moveTo>
                <a:lnTo>
                  <a:pt x="0" y="5165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71144" y="9403612"/>
            <a:ext cx="116839" cy="85090"/>
          </a:xfrm>
          <a:custGeom>
            <a:avLst/>
            <a:gdLst/>
            <a:ahLst/>
            <a:cxnLst/>
            <a:rect l="l" t="t" r="r" b="b"/>
            <a:pathLst>
              <a:path w="116839" h="85090">
                <a:moveTo>
                  <a:pt x="0" y="0"/>
                </a:moveTo>
                <a:lnTo>
                  <a:pt x="34455" y="84747"/>
                </a:lnTo>
                <a:lnTo>
                  <a:pt x="116471" y="4422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9844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4000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40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63843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17999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48782" y="8910004"/>
            <a:ext cx="196215" cy="516890"/>
          </a:xfrm>
          <a:custGeom>
            <a:avLst/>
            <a:gdLst/>
            <a:ahLst/>
            <a:cxnLst/>
            <a:rect l="l" t="t" r="r" b="b"/>
            <a:pathLst>
              <a:path w="196214" h="516890">
                <a:moveTo>
                  <a:pt x="0" y="0"/>
                </a:moveTo>
                <a:lnTo>
                  <a:pt x="196138" y="5165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86365" y="9403612"/>
            <a:ext cx="116839" cy="85090"/>
          </a:xfrm>
          <a:custGeom>
            <a:avLst/>
            <a:gdLst/>
            <a:ahLst/>
            <a:cxnLst/>
            <a:rect l="l" t="t" r="r" b="b"/>
            <a:pathLst>
              <a:path w="116839" h="85090">
                <a:moveTo>
                  <a:pt x="116471" y="0"/>
                </a:moveTo>
                <a:lnTo>
                  <a:pt x="0" y="44221"/>
                </a:lnTo>
                <a:lnTo>
                  <a:pt x="82016" y="84747"/>
                </a:lnTo>
                <a:lnTo>
                  <a:pt x="11647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48782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85486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72783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09487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16568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54567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4892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62106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80374" y="8895604"/>
            <a:ext cx="0" cy="935355"/>
          </a:xfrm>
          <a:custGeom>
            <a:avLst/>
            <a:gdLst/>
            <a:ahLst/>
            <a:cxnLst/>
            <a:rect l="l" t="t" r="r" b="b"/>
            <a:pathLst>
              <a:path h="935354">
                <a:moveTo>
                  <a:pt x="0" y="0"/>
                </a:moveTo>
                <a:lnTo>
                  <a:pt x="0" y="9347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18080" y="98294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80374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18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04373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42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53300" y="5438299"/>
            <a:ext cx="5457190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conséquences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déploiement du numérique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processus décisionnels de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60003" y="5410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22974" y="540789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90543" y="3113212"/>
            <a:ext cx="350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Rôles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10647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8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82" y="251993"/>
                </a:lnTo>
                <a:lnTo>
                  <a:pt x="773737" y="246312"/>
                </a:lnTo>
                <a:lnTo>
                  <a:pt x="796629" y="230844"/>
                </a:lnTo>
                <a:lnTo>
                  <a:pt x="812097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7" y="44041"/>
                </a:lnTo>
                <a:lnTo>
                  <a:pt x="796629" y="21148"/>
                </a:lnTo>
                <a:lnTo>
                  <a:pt x="773737" y="5680"/>
                </a:lnTo>
                <a:lnTo>
                  <a:pt x="74578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951690" y="3699088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Collecter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712423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6" y="246312"/>
                </a:lnTo>
                <a:lnTo>
                  <a:pt x="796623" y="230844"/>
                </a:lnTo>
                <a:lnTo>
                  <a:pt x="812095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886393" y="3699088"/>
            <a:ext cx="4610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242652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418979" y="4262794"/>
            <a:ext cx="456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Stocker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280423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490918" y="4262794"/>
            <a:ext cx="387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Traiter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963677" y="2923927"/>
            <a:ext cx="3206750" cy="78740"/>
          </a:xfrm>
          <a:custGeom>
            <a:avLst/>
            <a:gdLst/>
            <a:ahLst/>
            <a:cxnLst/>
            <a:rect l="l" t="t" r="r" b="b"/>
            <a:pathLst>
              <a:path w="3206750" h="78739">
                <a:moveTo>
                  <a:pt x="0" y="78511"/>
                </a:moveTo>
                <a:lnTo>
                  <a:pt x="0" y="0"/>
                </a:lnTo>
                <a:lnTo>
                  <a:pt x="3206750" y="0"/>
                </a:lnTo>
                <a:lnTo>
                  <a:pt x="3206750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08128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9141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955893" y="7567776"/>
            <a:ext cx="2058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Technologies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numériques,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portables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13563" y="6773566"/>
            <a:ext cx="774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22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Optimiser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l’organisation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59117" y="6691228"/>
            <a:ext cx="893444" cy="504190"/>
          </a:xfrm>
          <a:custGeom>
            <a:avLst/>
            <a:gdLst/>
            <a:ahLst/>
            <a:cxnLst/>
            <a:rect l="l" t="t" r="r" b="b"/>
            <a:pathLst>
              <a:path w="89344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0864" y="504012"/>
                </a:lnTo>
                <a:lnTo>
                  <a:pt x="848819" y="498329"/>
                </a:lnTo>
                <a:lnTo>
                  <a:pt x="871712" y="482857"/>
                </a:lnTo>
                <a:lnTo>
                  <a:pt x="887179" y="459960"/>
                </a:lnTo>
                <a:lnTo>
                  <a:pt x="892860" y="432003"/>
                </a:lnTo>
                <a:lnTo>
                  <a:pt x="892860" y="71996"/>
                </a:lnTo>
                <a:lnTo>
                  <a:pt x="887179" y="44041"/>
                </a:lnTo>
                <a:lnTo>
                  <a:pt x="871712" y="21148"/>
                </a:lnTo>
                <a:lnTo>
                  <a:pt x="848819" y="5680"/>
                </a:lnTo>
                <a:lnTo>
                  <a:pt x="82086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469666" y="6064859"/>
            <a:ext cx="10344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3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Améliorer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l’expérience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406085" y="5982522"/>
            <a:ext cx="1165225" cy="504190"/>
          </a:xfrm>
          <a:custGeom>
            <a:avLst/>
            <a:gdLst/>
            <a:ahLst/>
            <a:cxnLst/>
            <a:rect l="l" t="t" r="r" b="b"/>
            <a:pathLst>
              <a:path w="1165225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092657" y="504012"/>
                </a:lnTo>
                <a:lnTo>
                  <a:pt x="1120612" y="498329"/>
                </a:lnTo>
                <a:lnTo>
                  <a:pt x="1143504" y="482857"/>
                </a:lnTo>
                <a:lnTo>
                  <a:pt x="1158972" y="459960"/>
                </a:lnTo>
                <a:lnTo>
                  <a:pt x="1164653" y="432003"/>
                </a:lnTo>
                <a:lnTo>
                  <a:pt x="1164653" y="72009"/>
                </a:lnTo>
                <a:lnTo>
                  <a:pt x="1158972" y="44051"/>
                </a:lnTo>
                <a:lnTo>
                  <a:pt x="1143504" y="21155"/>
                </a:lnTo>
                <a:lnTo>
                  <a:pt x="1120612" y="5682"/>
                </a:lnTo>
                <a:lnTo>
                  <a:pt x="109265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2496054" y="6773566"/>
            <a:ext cx="651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495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férencier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424851" y="6691228"/>
            <a:ext cx="802005" cy="504190"/>
          </a:xfrm>
          <a:custGeom>
            <a:avLst/>
            <a:gdLst/>
            <a:ahLst/>
            <a:cxnLst/>
            <a:rect l="l" t="t" r="r" b="b"/>
            <a:pathLst>
              <a:path w="80200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29818" y="504012"/>
                </a:lnTo>
                <a:lnTo>
                  <a:pt x="757775" y="498329"/>
                </a:lnTo>
                <a:lnTo>
                  <a:pt x="780672" y="482857"/>
                </a:lnTo>
                <a:lnTo>
                  <a:pt x="796144" y="459960"/>
                </a:lnTo>
                <a:lnTo>
                  <a:pt x="801827" y="432003"/>
                </a:lnTo>
                <a:lnTo>
                  <a:pt x="801827" y="71996"/>
                </a:lnTo>
                <a:lnTo>
                  <a:pt x="796144" y="44041"/>
                </a:lnTo>
                <a:lnTo>
                  <a:pt x="780672" y="21148"/>
                </a:lnTo>
                <a:lnTo>
                  <a:pt x="757775" y="5680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334362" y="8674317"/>
            <a:ext cx="1308100" cy="288290"/>
          </a:xfrm>
          <a:custGeom>
            <a:avLst/>
            <a:gdLst/>
            <a:ahLst/>
            <a:cxnLst/>
            <a:rect l="l" t="t" r="r" b="b"/>
            <a:pathLst>
              <a:path w="1308100" h="288290">
                <a:moveTo>
                  <a:pt x="123610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1236103" y="288010"/>
                </a:lnTo>
                <a:lnTo>
                  <a:pt x="1264058" y="282327"/>
                </a:lnTo>
                <a:lnTo>
                  <a:pt x="1286951" y="266855"/>
                </a:lnTo>
                <a:lnTo>
                  <a:pt x="1302419" y="243958"/>
                </a:lnTo>
                <a:lnTo>
                  <a:pt x="1308100" y="216001"/>
                </a:lnTo>
                <a:lnTo>
                  <a:pt x="1308100" y="72009"/>
                </a:lnTo>
                <a:lnTo>
                  <a:pt x="1302419" y="44051"/>
                </a:lnTo>
                <a:lnTo>
                  <a:pt x="1286951" y="21155"/>
                </a:lnTo>
                <a:lnTo>
                  <a:pt x="1264058" y="5682"/>
                </a:lnTo>
                <a:lnTo>
                  <a:pt x="12361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1746300" y="8724853"/>
            <a:ext cx="484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038955" y="6064859"/>
            <a:ext cx="21082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Évolution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coordination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plus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réactivité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flexibilité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921442" y="5982522"/>
            <a:ext cx="2345690" cy="504190"/>
          </a:xfrm>
          <a:custGeom>
            <a:avLst/>
            <a:gdLst/>
            <a:ahLst/>
            <a:cxnLst/>
            <a:rect l="l" t="t" r="r" b="b"/>
            <a:pathLst>
              <a:path w="2345690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2273287" y="504012"/>
                </a:lnTo>
                <a:lnTo>
                  <a:pt x="2301242" y="498329"/>
                </a:lnTo>
                <a:lnTo>
                  <a:pt x="2324134" y="482857"/>
                </a:lnTo>
                <a:lnTo>
                  <a:pt x="2339602" y="459960"/>
                </a:lnTo>
                <a:lnTo>
                  <a:pt x="2345283" y="432003"/>
                </a:lnTo>
                <a:lnTo>
                  <a:pt x="2345283" y="72009"/>
                </a:lnTo>
                <a:lnTo>
                  <a:pt x="2339602" y="44051"/>
                </a:lnTo>
                <a:lnTo>
                  <a:pt x="2324134" y="21155"/>
                </a:lnTo>
                <a:lnTo>
                  <a:pt x="2301242" y="5682"/>
                </a:lnTo>
                <a:lnTo>
                  <a:pt x="227328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3782102" y="6773566"/>
            <a:ext cx="8515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Reengineering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(processus)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3728436" y="6691228"/>
            <a:ext cx="965835" cy="504190"/>
          </a:xfrm>
          <a:custGeom>
            <a:avLst/>
            <a:gdLst/>
            <a:ahLst/>
            <a:cxnLst/>
            <a:rect l="l" t="t" r="r" b="b"/>
            <a:pathLst>
              <a:path w="96583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93546" y="504012"/>
                </a:lnTo>
                <a:lnTo>
                  <a:pt x="921503" y="498329"/>
                </a:lnTo>
                <a:lnTo>
                  <a:pt x="944400" y="482857"/>
                </a:lnTo>
                <a:lnTo>
                  <a:pt x="959872" y="459960"/>
                </a:lnTo>
                <a:lnTo>
                  <a:pt x="965555" y="432003"/>
                </a:lnTo>
                <a:lnTo>
                  <a:pt x="965555" y="71996"/>
                </a:lnTo>
                <a:lnTo>
                  <a:pt x="959872" y="44041"/>
                </a:lnTo>
                <a:lnTo>
                  <a:pt x="944400" y="21148"/>
                </a:lnTo>
                <a:lnTo>
                  <a:pt x="921503" y="5680"/>
                </a:lnTo>
                <a:lnTo>
                  <a:pt x="893546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5320419" y="6773566"/>
            <a:ext cx="14725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110" marR="5080" indent="-106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mieux  répondre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attentes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285178" y="6691228"/>
            <a:ext cx="1544955" cy="504190"/>
          </a:xfrm>
          <a:custGeom>
            <a:avLst/>
            <a:gdLst/>
            <a:ahLst/>
            <a:cxnLst/>
            <a:rect l="l" t="t" r="r" b="b"/>
            <a:pathLst>
              <a:path w="154495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472514" y="504012"/>
                </a:lnTo>
                <a:lnTo>
                  <a:pt x="1500474" y="498329"/>
                </a:lnTo>
                <a:lnTo>
                  <a:pt x="1523366" y="482857"/>
                </a:lnTo>
                <a:lnTo>
                  <a:pt x="1538831" y="459960"/>
                </a:lnTo>
                <a:lnTo>
                  <a:pt x="1544510" y="432003"/>
                </a:lnTo>
                <a:lnTo>
                  <a:pt x="1544510" y="71996"/>
                </a:lnTo>
                <a:lnTo>
                  <a:pt x="1538831" y="44041"/>
                </a:lnTo>
                <a:lnTo>
                  <a:pt x="1523366" y="21148"/>
                </a:lnTo>
                <a:lnTo>
                  <a:pt x="1500474" y="5680"/>
                </a:lnTo>
                <a:lnTo>
                  <a:pt x="147251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59119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5" h="288290">
                <a:moveTo>
                  <a:pt x="72981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729818" y="287997"/>
                </a:lnTo>
                <a:lnTo>
                  <a:pt x="757773" y="282317"/>
                </a:lnTo>
                <a:lnTo>
                  <a:pt x="780665" y="266849"/>
                </a:lnTo>
                <a:lnTo>
                  <a:pt x="796133" y="243956"/>
                </a:lnTo>
                <a:lnTo>
                  <a:pt x="801814" y="216001"/>
                </a:lnTo>
                <a:lnTo>
                  <a:pt x="801814" y="71996"/>
                </a:lnTo>
                <a:lnTo>
                  <a:pt x="796133" y="44041"/>
                </a:lnTo>
                <a:lnTo>
                  <a:pt x="780665" y="21148"/>
                </a:lnTo>
                <a:lnTo>
                  <a:pt x="757773" y="5680"/>
                </a:lnTo>
                <a:lnTo>
                  <a:pt x="7298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817383" y="9134011"/>
            <a:ext cx="477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59119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5" h="288290">
                <a:moveTo>
                  <a:pt x="801814" y="71996"/>
                </a:moveTo>
                <a:lnTo>
                  <a:pt x="796133" y="44041"/>
                </a:lnTo>
                <a:lnTo>
                  <a:pt x="780665" y="21148"/>
                </a:lnTo>
                <a:lnTo>
                  <a:pt x="757773" y="5680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729818" y="287997"/>
                </a:lnTo>
                <a:lnTo>
                  <a:pt x="757773" y="282317"/>
                </a:lnTo>
                <a:lnTo>
                  <a:pt x="780665" y="266849"/>
                </a:lnTo>
                <a:lnTo>
                  <a:pt x="796133" y="243956"/>
                </a:lnTo>
                <a:lnTo>
                  <a:pt x="801814" y="216001"/>
                </a:lnTo>
                <a:lnTo>
                  <a:pt x="801814" y="71996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948035" y="9542067"/>
            <a:ext cx="611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Financiers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856776" y="9491533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5" h="288290">
                <a:moveTo>
                  <a:pt x="801814" y="72009"/>
                </a:moveTo>
                <a:lnTo>
                  <a:pt x="796133" y="44051"/>
                </a:lnTo>
                <a:lnTo>
                  <a:pt x="780665" y="21155"/>
                </a:lnTo>
                <a:lnTo>
                  <a:pt x="757773" y="5682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729818" y="288010"/>
                </a:lnTo>
                <a:lnTo>
                  <a:pt x="757773" y="282327"/>
                </a:lnTo>
                <a:lnTo>
                  <a:pt x="780665" y="266855"/>
                </a:lnTo>
                <a:lnTo>
                  <a:pt x="796133" y="243958"/>
                </a:lnTo>
                <a:lnTo>
                  <a:pt x="801814" y="216001"/>
                </a:lnTo>
                <a:lnTo>
                  <a:pt x="801814" y="72009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1578030" y="9950123"/>
            <a:ext cx="816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Opérationnels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538414" y="9899595"/>
            <a:ext cx="900430" cy="288290"/>
          </a:xfrm>
          <a:custGeom>
            <a:avLst/>
            <a:gdLst/>
            <a:ahLst/>
            <a:cxnLst/>
            <a:rect l="l" t="t" r="r" b="b"/>
            <a:pathLst>
              <a:path w="900430" h="288290">
                <a:moveTo>
                  <a:pt x="899998" y="71996"/>
                </a:move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828001" y="287997"/>
                </a:lnTo>
                <a:lnTo>
                  <a:pt x="855956" y="282317"/>
                </a:lnTo>
                <a:lnTo>
                  <a:pt x="878849" y="266849"/>
                </a:lnTo>
                <a:lnTo>
                  <a:pt x="894317" y="243956"/>
                </a:lnTo>
                <a:lnTo>
                  <a:pt x="899998" y="216001"/>
                </a:lnTo>
                <a:lnTo>
                  <a:pt x="899998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2352410" y="9542067"/>
            <a:ext cx="7956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Informatiques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302160" y="9491533"/>
            <a:ext cx="900430" cy="288290"/>
          </a:xfrm>
          <a:custGeom>
            <a:avLst/>
            <a:gdLst/>
            <a:ahLst/>
            <a:cxnLst/>
            <a:rect l="l" t="t" r="r" b="b"/>
            <a:pathLst>
              <a:path w="900430" h="288290">
                <a:moveTo>
                  <a:pt x="899998" y="72009"/>
                </a:moveTo>
                <a:lnTo>
                  <a:pt x="894317" y="44051"/>
                </a:lnTo>
                <a:lnTo>
                  <a:pt x="878847" y="21155"/>
                </a:lnTo>
                <a:lnTo>
                  <a:pt x="855951" y="5682"/>
                </a:lnTo>
                <a:lnTo>
                  <a:pt x="827989" y="0"/>
                </a:lnTo>
                <a:lnTo>
                  <a:pt x="71996" y="0"/>
                </a:lnTo>
                <a:lnTo>
                  <a:pt x="44035" y="5682"/>
                </a:lnTo>
                <a:lnTo>
                  <a:pt x="21143" y="21155"/>
                </a:lnTo>
                <a:lnTo>
                  <a:pt x="5679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79" y="243958"/>
                </a:lnTo>
                <a:lnTo>
                  <a:pt x="21143" y="266855"/>
                </a:lnTo>
                <a:lnTo>
                  <a:pt x="44035" y="282327"/>
                </a:lnTo>
                <a:lnTo>
                  <a:pt x="71996" y="288010"/>
                </a:lnTo>
                <a:lnTo>
                  <a:pt x="827989" y="288010"/>
                </a:lnTo>
                <a:lnTo>
                  <a:pt x="855951" y="282327"/>
                </a:lnTo>
                <a:lnTo>
                  <a:pt x="878847" y="266855"/>
                </a:lnTo>
                <a:lnTo>
                  <a:pt x="894317" y="243958"/>
                </a:lnTo>
                <a:lnTo>
                  <a:pt x="899998" y="216001"/>
                </a:lnTo>
                <a:lnTo>
                  <a:pt x="899998" y="7200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520005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4" h="288290">
                <a:moveTo>
                  <a:pt x="729818" y="0"/>
                </a:moveTo>
                <a:lnTo>
                  <a:pt x="72008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8" y="287997"/>
                </a:lnTo>
                <a:lnTo>
                  <a:pt x="729818" y="287997"/>
                </a:lnTo>
                <a:lnTo>
                  <a:pt x="757780" y="282317"/>
                </a:lnTo>
                <a:lnTo>
                  <a:pt x="780676" y="266849"/>
                </a:lnTo>
                <a:lnTo>
                  <a:pt x="796146" y="243956"/>
                </a:lnTo>
                <a:lnTo>
                  <a:pt x="801827" y="216001"/>
                </a:lnTo>
                <a:lnTo>
                  <a:pt x="801827" y="71996"/>
                </a:lnTo>
                <a:lnTo>
                  <a:pt x="796146" y="44041"/>
                </a:lnTo>
                <a:lnTo>
                  <a:pt x="780676" y="21148"/>
                </a:lnTo>
                <a:lnTo>
                  <a:pt x="757780" y="5680"/>
                </a:lnTo>
                <a:lnTo>
                  <a:pt x="7298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2614743" y="9134011"/>
            <a:ext cx="604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Juridiques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520005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4" h="288290">
                <a:moveTo>
                  <a:pt x="801827" y="71996"/>
                </a:moveTo>
                <a:lnTo>
                  <a:pt x="796146" y="44041"/>
                </a:lnTo>
                <a:lnTo>
                  <a:pt x="780676" y="21148"/>
                </a:lnTo>
                <a:lnTo>
                  <a:pt x="757780" y="5680"/>
                </a:lnTo>
                <a:lnTo>
                  <a:pt x="729818" y="0"/>
                </a:lnTo>
                <a:lnTo>
                  <a:pt x="72008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8" y="287997"/>
                </a:lnTo>
                <a:lnTo>
                  <a:pt x="729818" y="287997"/>
                </a:lnTo>
                <a:lnTo>
                  <a:pt x="757780" y="282317"/>
                </a:lnTo>
                <a:lnTo>
                  <a:pt x="780676" y="266849"/>
                </a:lnTo>
                <a:lnTo>
                  <a:pt x="796146" y="243956"/>
                </a:lnTo>
                <a:lnTo>
                  <a:pt x="801827" y="216001"/>
                </a:lnTo>
                <a:lnTo>
                  <a:pt x="801827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89708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4026403" y="7567776"/>
            <a:ext cx="21291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configurations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3530250" y="7958908"/>
            <a:ext cx="0" cy="565150"/>
          </a:xfrm>
          <a:custGeom>
            <a:avLst/>
            <a:gdLst/>
            <a:ahLst/>
            <a:cxnLst/>
            <a:rect l="l" t="t" r="r" b="b"/>
            <a:pathLst>
              <a:path h="565150">
                <a:moveTo>
                  <a:pt x="0" y="0"/>
                </a:moveTo>
                <a:lnTo>
                  <a:pt x="0" y="56468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982062" y="8529935"/>
            <a:ext cx="1555115" cy="78740"/>
          </a:xfrm>
          <a:custGeom>
            <a:avLst/>
            <a:gdLst/>
            <a:ahLst/>
            <a:cxnLst/>
            <a:rect l="l" t="t" r="r" b="b"/>
            <a:pathLst>
              <a:path w="1555114" h="78740">
                <a:moveTo>
                  <a:pt x="0" y="78511"/>
                </a:moveTo>
                <a:lnTo>
                  <a:pt x="0" y="0"/>
                </a:lnTo>
                <a:lnTo>
                  <a:pt x="155454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919768" y="860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982062" y="7874048"/>
            <a:ext cx="3111500" cy="78740"/>
          </a:xfrm>
          <a:custGeom>
            <a:avLst/>
            <a:gdLst/>
            <a:ahLst/>
            <a:cxnLst/>
            <a:rect l="l" t="t" r="r" b="b"/>
            <a:pathLst>
              <a:path w="3111500" h="78740">
                <a:moveTo>
                  <a:pt x="0" y="0"/>
                </a:moveTo>
                <a:lnTo>
                  <a:pt x="0" y="78511"/>
                </a:lnTo>
                <a:lnTo>
                  <a:pt x="3111474" y="78511"/>
                </a:lnTo>
                <a:lnTo>
                  <a:pt x="311147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919768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31249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542293" y="8038144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14" y="0"/>
                </a:moveTo>
                <a:lnTo>
                  <a:pt x="921218" y="539"/>
                </a:lnTo>
                <a:lnTo>
                  <a:pt x="848404" y="2132"/>
                </a:lnTo>
                <a:lnTo>
                  <a:pt x="777266" y="4741"/>
                </a:lnTo>
                <a:lnTo>
                  <a:pt x="707996" y="8327"/>
                </a:lnTo>
                <a:lnTo>
                  <a:pt x="640787" y="12853"/>
                </a:lnTo>
                <a:lnTo>
                  <a:pt x="575830" y="18281"/>
                </a:lnTo>
                <a:lnTo>
                  <a:pt x="513319" y="24572"/>
                </a:lnTo>
                <a:lnTo>
                  <a:pt x="453446" y="31689"/>
                </a:lnTo>
                <a:lnTo>
                  <a:pt x="396403" y="39593"/>
                </a:lnTo>
                <a:lnTo>
                  <a:pt x="342383" y="48246"/>
                </a:lnTo>
                <a:lnTo>
                  <a:pt x="291579" y="57611"/>
                </a:lnTo>
                <a:lnTo>
                  <a:pt x="244182" y="67650"/>
                </a:lnTo>
                <a:lnTo>
                  <a:pt x="200386" y="78324"/>
                </a:lnTo>
                <a:lnTo>
                  <a:pt x="160383" y="89595"/>
                </a:lnTo>
                <a:lnTo>
                  <a:pt x="92525" y="113778"/>
                </a:lnTo>
                <a:lnTo>
                  <a:pt x="42149" y="139894"/>
                </a:lnTo>
                <a:lnTo>
                  <a:pt x="10793" y="167640"/>
                </a:lnTo>
                <a:lnTo>
                  <a:pt x="0" y="196710"/>
                </a:lnTo>
                <a:lnTo>
                  <a:pt x="2730" y="211390"/>
                </a:lnTo>
                <a:lnTo>
                  <a:pt x="42149" y="253520"/>
                </a:lnTo>
                <a:lnTo>
                  <a:pt x="92525" y="279634"/>
                </a:lnTo>
                <a:lnTo>
                  <a:pt x="160383" y="303815"/>
                </a:lnTo>
                <a:lnTo>
                  <a:pt x="200386" y="315086"/>
                </a:lnTo>
                <a:lnTo>
                  <a:pt x="244182" y="325759"/>
                </a:lnTo>
                <a:lnTo>
                  <a:pt x="291579" y="335797"/>
                </a:lnTo>
                <a:lnTo>
                  <a:pt x="342383" y="345162"/>
                </a:lnTo>
                <a:lnTo>
                  <a:pt x="396403" y="353815"/>
                </a:lnTo>
                <a:lnTo>
                  <a:pt x="453446" y="361719"/>
                </a:lnTo>
                <a:lnTo>
                  <a:pt x="513319" y="368835"/>
                </a:lnTo>
                <a:lnTo>
                  <a:pt x="575830" y="375126"/>
                </a:lnTo>
                <a:lnTo>
                  <a:pt x="640787" y="380554"/>
                </a:lnTo>
                <a:lnTo>
                  <a:pt x="707996" y="385080"/>
                </a:lnTo>
                <a:lnTo>
                  <a:pt x="777266" y="388666"/>
                </a:lnTo>
                <a:lnTo>
                  <a:pt x="848404" y="391275"/>
                </a:lnTo>
                <a:lnTo>
                  <a:pt x="921218" y="392868"/>
                </a:lnTo>
                <a:lnTo>
                  <a:pt x="995514" y="393407"/>
                </a:lnTo>
                <a:lnTo>
                  <a:pt x="1069809" y="392868"/>
                </a:lnTo>
                <a:lnTo>
                  <a:pt x="1142621" y="391275"/>
                </a:lnTo>
                <a:lnTo>
                  <a:pt x="1213758" y="388666"/>
                </a:lnTo>
                <a:lnTo>
                  <a:pt x="1283027" y="385080"/>
                </a:lnTo>
                <a:lnTo>
                  <a:pt x="1350235" y="380554"/>
                </a:lnTo>
                <a:lnTo>
                  <a:pt x="1415191" y="375126"/>
                </a:lnTo>
                <a:lnTo>
                  <a:pt x="1477701" y="368835"/>
                </a:lnTo>
                <a:lnTo>
                  <a:pt x="1537574" y="361719"/>
                </a:lnTo>
                <a:lnTo>
                  <a:pt x="1594616" y="353815"/>
                </a:lnTo>
                <a:lnTo>
                  <a:pt x="1648635" y="345162"/>
                </a:lnTo>
                <a:lnTo>
                  <a:pt x="1699439" y="335797"/>
                </a:lnTo>
                <a:lnTo>
                  <a:pt x="1746835" y="325759"/>
                </a:lnTo>
                <a:lnTo>
                  <a:pt x="1790631" y="315086"/>
                </a:lnTo>
                <a:lnTo>
                  <a:pt x="1830634" y="303815"/>
                </a:lnTo>
                <a:lnTo>
                  <a:pt x="1898491" y="279634"/>
                </a:lnTo>
                <a:lnTo>
                  <a:pt x="1948868" y="253520"/>
                </a:lnTo>
                <a:lnTo>
                  <a:pt x="1980223" y="225777"/>
                </a:lnTo>
                <a:lnTo>
                  <a:pt x="1991017" y="196710"/>
                </a:lnTo>
                <a:lnTo>
                  <a:pt x="1988286" y="182028"/>
                </a:lnTo>
                <a:lnTo>
                  <a:pt x="1948868" y="139894"/>
                </a:lnTo>
                <a:lnTo>
                  <a:pt x="1898491" y="113778"/>
                </a:lnTo>
                <a:lnTo>
                  <a:pt x="1830634" y="89595"/>
                </a:lnTo>
                <a:lnTo>
                  <a:pt x="1790631" y="78324"/>
                </a:lnTo>
                <a:lnTo>
                  <a:pt x="1746835" y="67650"/>
                </a:lnTo>
                <a:lnTo>
                  <a:pt x="1699439" y="57611"/>
                </a:lnTo>
                <a:lnTo>
                  <a:pt x="1648635" y="48246"/>
                </a:lnTo>
                <a:lnTo>
                  <a:pt x="1594616" y="39593"/>
                </a:lnTo>
                <a:lnTo>
                  <a:pt x="1537574" y="31689"/>
                </a:lnTo>
                <a:lnTo>
                  <a:pt x="1477701" y="24572"/>
                </a:lnTo>
                <a:lnTo>
                  <a:pt x="1415191" y="18281"/>
                </a:lnTo>
                <a:lnTo>
                  <a:pt x="1350235" y="12853"/>
                </a:lnTo>
                <a:lnTo>
                  <a:pt x="1283027" y="8327"/>
                </a:lnTo>
                <a:lnTo>
                  <a:pt x="1213758" y="4741"/>
                </a:lnTo>
                <a:lnTo>
                  <a:pt x="1142621" y="2132"/>
                </a:lnTo>
                <a:lnTo>
                  <a:pt x="1069809" y="539"/>
                </a:lnTo>
                <a:lnTo>
                  <a:pt x="99551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3055369" y="8129262"/>
            <a:ext cx="94234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Digitalisation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4" name="bk object 16">
            <a:extLst>
              <a:ext uri="{FF2B5EF4-FFF2-40B4-BE49-F238E27FC236}">
                <a16:creationId xmlns:a16="http://schemas.microsoft.com/office/drawing/2014/main" id="{A914A556-CEC9-7C46-B149-D23CF502568E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86710" y="8881205"/>
            <a:ext cx="255904" cy="181610"/>
          </a:xfrm>
          <a:custGeom>
            <a:avLst/>
            <a:gdLst/>
            <a:ahLst/>
            <a:cxnLst/>
            <a:rect l="l" t="t" r="r" b="b"/>
            <a:pathLst>
              <a:path w="255905" h="181609">
                <a:moveTo>
                  <a:pt x="255689" y="0"/>
                </a:moveTo>
                <a:lnTo>
                  <a:pt x="0" y="1812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32800" y="9011057"/>
            <a:ext cx="90805" cy="102235"/>
          </a:xfrm>
          <a:custGeom>
            <a:avLst/>
            <a:gdLst/>
            <a:ahLst/>
            <a:cxnLst/>
            <a:rect l="l" t="t" r="r" b="b"/>
            <a:pathLst>
              <a:path w="90805" h="102234">
                <a:moveTo>
                  <a:pt x="18643" y="0"/>
                </a:moveTo>
                <a:lnTo>
                  <a:pt x="0" y="89560"/>
                </a:lnTo>
                <a:lnTo>
                  <a:pt x="90678" y="101638"/>
                </a:lnTo>
                <a:lnTo>
                  <a:pt x="1864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31582" y="8881205"/>
            <a:ext cx="255904" cy="181610"/>
          </a:xfrm>
          <a:custGeom>
            <a:avLst/>
            <a:gdLst/>
            <a:ahLst/>
            <a:cxnLst/>
            <a:rect l="l" t="t" r="r" b="b"/>
            <a:pathLst>
              <a:path w="255905" h="181609">
                <a:moveTo>
                  <a:pt x="0" y="0"/>
                </a:moveTo>
                <a:lnTo>
                  <a:pt x="255689" y="1812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50504" y="9011057"/>
            <a:ext cx="90805" cy="102235"/>
          </a:xfrm>
          <a:custGeom>
            <a:avLst/>
            <a:gdLst/>
            <a:ahLst/>
            <a:cxnLst/>
            <a:rect l="l" t="t" r="r" b="b"/>
            <a:pathLst>
              <a:path w="90805" h="102234">
                <a:moveTo>
                  <a:pt x="72034" y="0"/>
                </a:moveTo>
                <a:lnTo>
                  <a:pt x="0" y="101638"/>
                </a:lnTo>
                <a:lnTo>
                  <a:pt x="90677" y="89560"/>
                </a:lnTo>
                <a:lnTo>
                  <a:pt x="72034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38654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90175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56607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9188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29061" y="8910004"/>
            <a:ext cx="196215" cy="516890"/>
          </a:xfrm>
          <a:custGeom>
            <a:avLst/>
            <a:gdLst/>
            <a:ahLst/>
            <a:cxnLst/>
            <a:rect l="l" t="t" r="r" b="b"/>
            <a:pathLst>
              <a:path w="196214" h="516890">
                <a:moveTo>
                  <a:pt x="196138" y="0"/>
                </a:moveTo>
                <a:lnTo>
                  <a:pt x="0" y="5165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71144" y="9403612"/>
            <a:ext cx="116839" cy="85090"/>
          </a:xfrm>
          <a:custGeom>
            <a:avLst/>
            <a:gdLst/>
            <a:ahLst/>
            <a:cxnLst/>
            <a:rect l="l" t="t" r="r" b="b"/>
            <a:pathLst>
              <a:path w="116839" h="85090">
                <a:moveTo>
                  <a:pt x="0" y="0"/>
                </a:moveTo>
                <a:lnTo>
                  <a:pt x="34455" y="84747"/>
                </a:lnTo>
                <a:lnTo>
                  <a:pt x="116471" y="4422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9844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4000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40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63843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17999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48782" y="8910004"/>
            <a:ext cx="196215" cy="516890"/>
          </a:xfrm>
          <a:custGeom>
            <a:avLst/>
            <a:gdLst/>
            <a:ahLst/>
            <a:cxnLst/>
            <a:rect l="l" t="t" r="r" b="b"/>
            <a:pathLst>
              <a:path w="196214" h="516890">
                <a:moveTo>
                  <a:pt x="0" y="0"/>
                </a:moveTo>
                <a:lnTo>
                  <a:pt x="196138" y="5165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86365" y="9403612"/>
            <a:ext cx="116839" cy="85090"/>
          </a:xfrm>
          <a:custGeom>
            <a:avLst/>
            <a:gdLst/>
            <a:ahLst/>
            <a:cxnLst/>
            <a:rect l="l" t="t" r="r" b="b"/>
            <a:pathLst>
              <a:path w="116839" h="85090">
                <a:moveTo>
                  <a:pt x="116471" y="0"/>
                </a:moveTo>
                <a:lnTo>
                  <a:pt x="0" y="44221"/>
                </a:lnTo>
                <a:lnTo>
                  <a:pt x="82016" y="84747"/>
                </a:lnTo>
                <a:lnTo>
                  <a:pt x="11647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48782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85486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72783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09487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16568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54567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4892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62106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80374" y="8895604"/>
            <a:ext cx="0" cy="935355"/>
          </a:xfrm>
          <a:custGeom>
            <a:avLst/>
            <a:gdLst/>
            <a:ahLst/>
            <a:cxnLst/>
            <a:rect l="l" t="t" r="r" b="b"/>
            <a:pathLst>
              <a:path h="935354">
                <a:moveTo>
                  <a:pt x="0" y="0"/>
                </a:moveTo>
                <a:lnTo>
                  <a:pt x="0" y="9347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18080" y="98294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80374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18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04373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42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53300" y="5438299"/>
            <a:ext cx="5457190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conséquences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déploiement du numérique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processus décisionnels de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60003" y="5410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22974" y="540789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90543" y="3113212"/>
            <a:ext cx="350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Rôles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810647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8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82" y="251993"/>
                </a:lnTo>
                <a:lnTo>
                  <a:pt x="773737" y="246312"/>
                </a:lnTo>
                <a:lnTo>
                  <a:pt x="796629" y="230844"/>
                </a:lnTo>
                <a:lnTo>
                  <a:pt x="812097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7" y="44041"/>
                </a:lnTo>
                <a:lnTo>
                  <a:pt x="796629" y="21148"/>
                </a:lnTo>
                <a:lnTo>
                  <a:pt x="773737" y="5680"/>
                </a:lnTo>
                <a:lnTo>
                  <a:pt x="74578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951690" y="3699088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Collecter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712423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6" y="246312"/>
                </a:lnTo>
                <a:lnTo>
                  <a:pt x="796623" y="230844"/>
                </a:lnTo>
                <a:lnTo>
                  <a:pt x="812095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886393" y="3699088"/>
            <a:ext cx="4610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242652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418979" y="4262794"/>
            <a:ext cx="456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Stocker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280423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490918" y="4262794"/>
            <a:ext cx="387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Traiter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963677" y="2923927"/>
            <a:ext cx="3206750" cy="78740"/>
          </a:xfrm>
          <a:custGeom>
            <a:avLst/>
            <a:gdLst/>
            <a:ahLst/>
            <a:cxnLst/>
            <a:rect l="l" t="t" r="r" b="b"/>
            <a:pathLst>
              <a:path w="3206750" h="78739">
                <a:moveTo>
                  <a:pt x="0" y="78511"/>
                </a:moveTo>
                <a:lnTo>
                  <a:pt x="0" y="0"/>
                </a:lnTo>
                <a:lnTo>
                  <a:pt x="3206750" y="0"/>
                </a:lnTo>
                <a:lnTo>
                  <a:pt x="3206750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08128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9141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955893" y="7567776"/>
            <a:ext cx="2058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Technologies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numériques,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portables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13563" y="6773566"/>
            <a:ext cx="774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22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Optimiser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l’organisation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59117" y="6691228"/>
            <a:ext cx="893444" cy="504190"/>
          </a:xfrm>
          <a:custGeom>
            <a:avLst/>
            <a:gdLst/>
            <a:ahLst/>
            <a:cxnLst/>
            <a:rect l="l" t="t" r="r" b="b"/>
            <a:pathLst>
              <a:path w="89344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0864" y="504012"/>
                </a:lnTo>
                <a:lnTo>
                  <a:pt x="848819" y="498329"/>
                </a:lnTo>
                <a:lnTo>
                  <a:pt x="871712" y="482857"/>
                </a:lnTo>
                <a:lnTo>
                  <a:pt x="887179" y="459960"/>
                </a:lnTo>
                <a:lnTo>
                  <a:pt x="892860" y="432003"/>
                </a:lnTo>
                <a:lnTo>
                  <a:pt x="892860" y="71996"/>
                </a:lnTo>
                <a:lnTo>
                  <a:pt x="887179" y="44041"/>
                </a:lnTo>
                <a:lnTo>
                  <a:pt x="871712" y="21148"/>
                </a:lnTo>
                <a:lnTo>
                  <a:pt x="848819" y="5680"/>
                </a:lnTo>
                <a:lnTo>
                  <a:pt x="82086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469666" y="6064859"/>
            <a:ext cx="10344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3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Améliorer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l’expérience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406085" y="5982522"/>
            <a:ext cx="1165225" cy="504190"/>
          </a:xfrm>
          <a:custGeom>
            <a:avLst/>
            <a:gdLst/>
            <a:ahLst/>
            <a:cxnLst/>
            <a:rect l="l" t="t" r="r" b="b"/>
            <a:pathLst>
              <a:path w="1165225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092657" y="504012"/>
                </a:lnTo>
                <a:lnTo>
                  <a:pt x="1120612" y="498329"/>
                </a:lnTo>
                <a:lnTo>
                  <a:pt x="1143504" y="482857"/>
                </a:lnTo>
                <a:lnTo>
                  <a:pt x="1158972" y="459960"/>
                </a:lnTo>
                <a:lnTo>
                  <a:pt x="1164653" y="432003"/>
                </a:lnTo>
                <a:lnTo>
                  <a:pt x="1164653" y="72009"/>
                </a:lnTo>
                <a:lnTo>
                  <a:pt x="1158972" y="44051"/>
                </a:lnTo>
                <a:lnTo>
                  <a:pt x="1143504" y="21155"/>
                </a:lnTo>
                <a:lnTo>
                  <a:pt x="1120612" y="5682"/>
                </a:lnTo>
                <a:lnTo>
                  <a:pt x="109265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2496054" y="6773566"/>
            <a:ext cx="651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495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férencier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424851" y="6691228"/>
            <a:ext cx="802005" cy="504190"/>
          </a:xfrm>
          <a:custGeom>
            <a:avLst/>
            <a:gdLst/>
            <a:ahLst/>
            <a:cxnLst/>
            <a:rect l="l" t="t" r="r" b="b"/>
            <a:pathLst>
              <a:path w="80200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29818" y="504012"/>
                </a:lnTo>
                <a:lnTo>
                  <a:pt x="757775" y="498329"/>
                </a:lnTo>
                <a:lnTo>
                  <a:pt x="780672" y="482857"/>
                </a:lnTo>
                <a:lnTo>
                  <a:pt x="796144" y="459960"/>
                </a:lnTo>
                <a:lnTo>
                  <a:pt x="801827" y="432003"/>
                </a:lnTo>
                <a:lnTo>
                  <a:pt x="801827" y="71996"/>
                </a:lnTo>
                <a:lnTo>
                  <a:pt x="796144" y="44041"/>
                </a:lnTo>
                <a:lnTo>
                  <a:pt x="780672" y="21148"/>
                </a:lnTo>
                <a:lnTo>
                  <a:pt x="757775" y="5680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334362" y="8674317"/>
            <a:ext cx="1308100" cy="288290"/>
          </a:xfrm>
          <a:custGeom>
            <a:avLst/>
            <a:gdLst/>
            <a:ahLst/>
            <a:cxnLst/>
            <a:rect l="l" t="t" r="r" b="b"/>
            <a:pathLst>
              <a:path w="1308100" h="288290">
                <a:moveTo>
                  <a:pt x="123610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1236103" y="288010"/>
                </a:lnTo>
                <a:lnTo>
                  <a:pt x="1264058" y="282327"/>
                </a:lnTo>
                <a:lnTo>
                  <a:pt x="1286951" y="266855"/>
                </a:lnTo>
                <a:lnTo>
                  <a:pt x="1302419" y="243958"/>
                </a:lnTo>
                <a:lnTo>
                  <a:pt x="1308100" y="216001"/>
                </a:lnTo>
                <a:lnTo>
                  <a:pt x="1308100" y="72009"/>
                </a:lnTo>
                <a:lnTo>
                  <a:pt x="1302419" y="44051"/>
                </a:lnTo>
                <a:lnTo>
                  <a:pt x="1286951" y="21155"/>
                </a:lnTo>
                <a:lnTo>
                  <a:pt x="1264058" y="5682"/>
                </a:lnTo>
                <a:lnTo>
                  <a:pt x="12361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1746300" y="8724853"/>
            <a:ext cx="484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038955" y="6064859"/>
            <a:ext cx="21082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Évolution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coordination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plus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réactivité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flexibilité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921442" y="5982522"/>
            <a:ext cx="2345690" cy="504190"/>
          </a:xfrm>
          <a:custGeom>
            <a:avLst/>
            <a:gdLst/>
            <a:ahLst/>
            <a:cxnLst/>
            <a:rect l="l" t="t" r="r" b="b"/>
            <a:pathLst>
              <a:path w="2345690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2273287" y="504012"/>
                </a:lnTo>
                <a:lnTo>
                  <a:pt x="2301242" y="498329"/>
                </a:lnTo>
                <a:lnTo>
                  <a:pt x="2324134" y="482857"/>
                </a:lnTo>
                <a:lnTo>
                  <a:pt x="2339602" y="459960"/>
                </a:lnTo>
                <a:lnTo>
                  <a:pt x="2345283" y="432003"/>
                </a:lnTo>
                <a:lnTo>
                  <a:pt x="2345283" y="72009"/>
                </a:lnTo>
                <a:lnTo>
                  <a:pt x="2339602" y="44051"/>
                </a:lnTo>
                <a:lnTo>
                  <a:pt x="2324134" y="21155"/>
                </a:lnTo>
                <a:lnTo>
                  <a:pt x="2301242" y="5682"/>
                </a:lnTo>
                <a:lnTo>
                  <a:pt x="227328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3782102" y="6773566"/>
            <a:ext cx="8515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Reengineering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(processus)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3728436" y="6691228"/>
            <a:ext cx="965835" cy="504190"/>
          </a:xfrm>
          <a:custGeom>
            <a:avLst/>
            <a:gdLst/>
            <a:ahLst/>
            <a:cxnLst/>
            <a:rect l="l" t="t" r="r" b="b"/>
            <a:pathLst>
              <a:path w="96583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93546" y="504012"/>
                </a:lnTo>
                <a:lnTo>
                  <a:pt x="921503" y="498329"/>
                </a:lnTo>
                <a:lnTo>
                  <a:pt x="944400" y="482857"/>
                </a:lnTo>
                <a:lnTo>
                  <a:pt x="959872" y="459960"/>
                </a:lnTo>
                <a:lnTo>
                  <a:pt x="965555" y="432003"/>
                </a:lnTo>
                <a:lnTo>
                  <a:pt x="965555" y="71996"/>
                </a:lnTo>
                <a:lnTo>
                  <a:pt x="959872" y="44041"/>
                </a:lnTo>
                <a:lnTo>
                  <a:pt x="944400" y="21148"/>
                </a:lnTo>
                <a:lnTo>
                  <a:pt x="921503" y="5680"/>
                </a:lnTo>
                <a:lnTo>
                  <a:pt x="893546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5320419" y="6773566"/>
            <a:ext cx="14725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110" marR="5080" indent="-106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mieux  répondre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attentes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285178" y="6691228"/>
            <a:ext cx="1544955" cy="504190"/>
          </a:xfrm>
          <a:custGeom>
            <a:avLst/>
            <a:gdLst/>
            <a:ahLst/>
            <a:cxnLst/>
            <a:rect l="l" t="t" r="r" b="b"/>
            <a:pathLst>
              <a:path w="154495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472514" y="504012"/>
                </a:lnTo>
                <a:lnTo>
                  <a:pt x="1500474" y="498329"/>
                </a:lnTo>
                <a:lnTo>
                  <a:pt x="1523366" y="482857"/>
                </a:lnTo>
                <a:lnTo>
                  <a:pt x="1538831" y="459960"/>
                </a:lnTo>
                <a:lnTo>
                  <a:pt x="1544510" y="432003"/>
                </a:lnTo>
                <a:lnTo>
                  <a:pt x="1544510" y="71996"/>
                </a:lnTo>
                <a:lnTo>
                  <a:pt x="1538831" y="44041"/>
                </a:lnTo>
                <a:lnTo>
                  <a:pt x="1523366" y="21148"/>
                </a:lnTo>
                <a:lnTo>
                  <a:pt x="1500474" y="5680"/>
                </a:lnTo>
                <a:lnTo>
                  <a:pt x="147251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59119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5" h="288290">
                <a:moveTo>
                  <a:pt x="72981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729818" y="287997"/>
                </a:lnTo>
                <a:lnTo>
                  <a:pt x="757773" y="282317"/>
                </a:lnTo>
                <a:lnTo>
                  <a:pt x="780665" y="266849"/>
                </a:lnTo>
                <a:lnTo>
                  <a:pt x="796133" y="243956"/>
                </a:lnTo>
                <a:lnTo>
                  <a:pt x="801814" y="216001"/>
                </a:lnTo>
                <a:lnTo>
                  <a:pt x="801814" y="71996"/>
                </a:lnTo>
                <a:lnTo>
                  <a:pt x="796133" y="44041"/>
                </a:lnTo>
                <a:lnTo>
                  <a:pt x="780665" y="21148"/>
                </a:lnTo>
                <a:lnTo>
                  <a:pt x="757773" y="5680"/>
                </a:lnTo>
                <a:lnTo>
                  <a:pt x="7298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817383" y="9134011"/>
            <a:ext cx="477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59119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5" h="288290">
                <a:moveTo>
                  <a:pt x="801814" y="71996"/>
                </a:moveTo>
                <a:lnTo>
                  <a:pt x="796133" y="44041"/>
                </a:lnTo>
                <a:lnTo>
                  <a:pt x="780665" y="21148"/>
                </a:lnTo>
                <a:lnTo>
                  <a:pt x="757773" y="5680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729818" y="287997"/>
                </a:lnTo>
                <a:lnTo>
                  <a:pt x="757773" y="282317"/>
                </a:lnTo>
                <a:lnTo>
                  <a:pt x="780665" y="266849"/>
                </a:lnTo>
                <a:lnTo>
                  <a:pt x="796133" y="243956"/>
                </a:lnTo>
                <a:lnTo>
                  <a:pt x="801814" y="216001"/>
                </a:lnTo>
                <a:lnTo>
                  <a:pt x="801814" y="71996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948035" y="9542067"/>
            <a:ext cx="611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Financiers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856776" y="9491533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5" h="288290">
                <a:moveTo>
                  <a:pt x="801814" y="72009"/>
                </a:moveTo>
                <a:lnTo>
                  <a:pt x="796133" y="44051"/>
                </a:lnTo>
                <a:lnTo>
                  <a:pt x="780665" y="21155"/>
                </a:lnTo>
                <a:lnTo>
                  <a:pt x="757773" y="5682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729818" y="288010"/>
                </a:lnTo>
                <a:lnTo>
                  <a:pt x="757773" y="282327"/>
                </a:lnTo>
                <a:lnTo>
                  <a:pt x="780665" y="266855"/>
                </a:lnTo>
                <a:lnTo>
                  <a:pt x="796133" y="243958"/>
                </a:lnTo>
                <a:lnTo>
                  <a:pt x="801814" y="216001"/>
                </a:lnTo>
                <a:lnTo>
                  <a:pt x="801814" y="72009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1578030" y="9950123"/>
            <a:ext cx="816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Opérationnels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538414" y="9899595"/>
            <a:ext cx="900430" cy="288290"/>
          </a:xfrm>
          <a:custGeom>
            <a:avLst/>
            <a:gdLst/>
            <a:ahLst/>
            <a:cxnLst/>
            <a:rect l="l" t="t" r="r" b="b"/>
            <a:pathLst>
              <a:path w="900430" h="288290">
                <a:moveTo>
                  <a:pt x="899998" y="71996"/>
                </a:move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828001" y="287997"/>
                </a:lnTo>
                <a:lnTo>
                  <a:pt x="855956" y="282317"/>
                </a:lnTo>
                <a:lnTo>
                  <a:pt x="878849" y="266849"/>
                </a:lnTo>
                <a:lnTo>
                  <a:pt x="894317" y="243956"/>
                </a:lnTo>
                <a:lnTo>
                  <a:pt x="899998" y="216001"/>
                </a:lnTo>
                <a:lnTo>
                  <a:pt x="899998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2352410" y="9542067"/>
            <a:ext cx="7956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Informatiques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302160" y="9491533"/>
            <a:ext cx="900430" cy="288290"/>
          </a:xfrm>
          <a:custGeom>
            <a:avLst/>
            <a:gdLst/>
            <a:ahLst/>
            <a:cxnLst/>
            <a:rect l="l" t="t" r="r" b="b"/>
            <a:pathLst>
              <a:path w="900430" h="288290">
                <a:moveTo>
                  <a:pt x="899998" y="72009"/>
                </a:moveTo>
                <a:lnTo>
                  <a:pt x="894317" y="44051"/>
                </a:lnTo>
                <a:lnTo>
                  <a:pt x="878847" y="21155"/>
                </a:lnTo>
                <a:lnTo>
                  <a:pt x="855951" y="5682"/>
                </a:lnTo>
                <a:lnTo>
                  <a:pt x="827989" y="0"/>
                </a:lnTo>
                <a:lnTo>
                  <a:pt x="71996" y="0"/>
                </a:lnTo>
                <a:lnTo>
                  <a:pt x="44035" y="5682"/>
                </a:lnTo>
                <a:lnTo>
                  <a:pt x="21143" y="21155"/>
                </a:lnTo>
                <a:lnTo>
                  <a:pt x="5679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79" y="243958"/>
                </a:lnTo>
                <a:lnTo>
                  <a:pt x="21143" y="266855"/>
                </a:lnTo>
                <a:lnTo>
                  <a:pt x="44035" y="282327"/>
                </a:lnTo>
                <a:lnTo>
                  <a:pt x="71996" y="288010"/>
                </a:lnTo>
                <a:lnTo>
                  <a:pt x="827989" y="288010"/>
                </a:lnTo>
                <a:lnTo>
                  <a:pt x="855951" y="282327"/>
                </a:lnTo>
                <a:lnTo>
                  <a:pt x="878847" y="266855"/>
                </a:lnTo>
                <a:lnTo>
                  <a:pt x="894317" y="243958"/>
                </a:lnTo>
                <a:lnTo>
                  <a:pt x="899998" y="216001"/>
                </a:lnTo>
                <a:lnTo>
                  <a:pt x="899998" y="7200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520005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4" h="288290">
                <a:moveTo>
                  <a:pt x="729818" y="0"/>
                </a:moveTo>
                <a:lnTo>
                  <a:pt x="72008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8" y="287997"/>
                </a:lnTo>
                <a:lnTo>
                  <a:pt x="729818" y="287997"/>
                </a:lnTo>
                <a:lnTo>
                  <a:pt x="757780" y="282317"/>
                </a:lnTo>
                <a:lnTo>
                  <a:pt x="780676" y="266849"/>
                </a:lnTo>
                <a:lnTo>
                  <a:pt x="796146" y="243956"/>
                </a:lnTo>
                <a:lnTo>
                  <a:pt x="801827" y="216001"/>
                </a:lnTo>
                <a:lnTo>
                  <a:pt x="801827" y="71996"/>
                </a:lnTo>
                <a:lnTo>
                  <a:pt x="796146" y="44041"/>
                </a:lnTo>
                <a:lnTo>
                  <a:pt x="780676" y="21148"/>
                </a:lnTo>
                <a:lnTo>
                  <a:pt x="757780" y="5680"/>
                </a:lnTo>
                <a:lnTo>
                  <a:pt x="7298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2614743" y="9134011"/>
            <a:ext cx="604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Juridiques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520005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4" h="288290">
                <a:moveTo>
                  <a:pt x="801827" y="71996"/>
                </a:moveTo>
                <a:lnTo>
                  <a:pt x="796146" y="44041"/>
                </a:lnTo>
                <a:lnTo>
                  <a:pt x="780676" y="21148"/>
                </a:lnTo>
                <a:lnTo>
                  <a:pt x="757780" y="5680"/>
                </a:lnTo>
                <a:lnTo>
                  <a:pt x="729818" y="0"/>
                </a:lnTo>
                <a:lnTo>
                  <a:pt x="72008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8" y="287997"/>
                </a:lnTo>
                <a:lnTo>
                  <a:pt x="729818" y="287997"/>
                </a:lnTo>
                <a:lnTo>
                  <a:pt x="757780" y="282317"/>
                </a:lnTo>
                <a:lnTo>
                  <a:pt x="780676" y="266849"/>
                </a:lnTo>
                <a:lnTo>
                  <a:pt x="796146" y="243956"/>
                </a:lnTo>
                <a:lnTo>
                  <a:pt x="801827" y="216001"/>
                </a:lnTo>
                <a:lnTo>
                  <a:pt x="801827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440032" y="8674317"/>
            <a:ext cx="1308100" cy="288290"/>
          </a:xfrm>
          <a:custGeom>
            <a:avLst/>
            <a:gdLst/>
            <a:ahLst/>
            <a:cxnLst/>
            <a:rect l="l" t="t" r="r" b="b"/>
            <a:pathLst>
              <a:path w="1308100" h="288290">
                <a:moveTo>
                  <a:pt x="123610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1236103" y="288010"/>
                </a:lnTo>
                <a:lnTo>
                  <a:pt x="1264058" y="282327"/>
                </a:lnTo>
                <a:lnTo>
                  <a:pt x="1286951" y="266855"/>
                </a:lnTo>
                <a:lnTo>
                  <a:pt x="1302419" y="243958"/>
                </a:lnTo>
                <a:lnTo>
                  <a:pt x="1308100" y="216001"/>
                </a:lnTo>
                <a:lnTo>
                  <a:pt x="1308100" y="72009"/>
                </a:lnTo>
                <a:lnTo>
                  <a:pt x="1302419" y="44051"/>
                </a:lnTo>
                <a:lnTo>
                  <a:pt x="1286951" y="21155"/>
                </a:lnTo>
                <a:lnTo>
                  <a:pt x="1264058" y="5682"/>
                </a:lnTo>
                <a:lnTo>
                  <a:pt x="12361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4904959" y="8724853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Freins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389708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026403" y="7567776"/>
            <a:ext cx="21291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configurations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3530250" y="7958908"/>
            <a:ext cx="0" cy="565150"/>
          </a:xfrm>
          <a:custGeom>
            <a:avLst/>
            <a:gdLst/>
            <a:ahLst/>
            <a:cxnLst/>
            <a:rect l="l" t="t" r="r" b="b"/>
            <a:pathLst>
              <a:path h="565150">
                <a:moveTo>
                  <a:pt x="0" y="0"/>
                </a:moveTo>
                <a:lnTo>
                  <a:pt x="0" y="56468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982062" y="8529935"/>
            <a:ext cx="3111500" cy="78740"/>
          </a:xfrm>
          <a:custGeom>
            <a:avLst/>
            <a:gdLst/>
            <a:ahLst/>
            <a:cxnLst/>
            <a:rect l="l" t="t" r="r" b="b"/>
            <a:pathLst>
              <a:path w="3111500" h="78740">
                <a:moveTo>
                  <a:pt x="0" y="78511"/>
                </a:moveTo>
                <a:lnTo>
                  <a:pt x="0" y="0"/>
                </a:lnTo>
                <a:lnTo>
                  <a:pt x="3111474" y="0"/>
                </a:lnTo>
                <a:lnTo>
                  <a:pt x="3111474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919768" y="860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31249" y="860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982062" y="7874048"/>
            <a:ext cx="3111500" cy="78740"/>
          </a:xfrm>
          <a:custGeom>
            <a:avLst/>
            <a:gdLst/>
            <a:ahLst/>
            <a:cxnLst/>
            <a:rect l="l" t="t" r="r" b="b"/>
            <a:pathLst>
              <a:path w="3111500" h="78740">
                <a:moveTo>
                  <a:pt x="0" y="0"/>
                </a:moveTo>
                <a:lnTo>
                  <a:pt x="0" y="78511"/>
                </a:lnTo>
                <a:lnTo>
                  <a:pt x="3111474" y="78511"/>
                </a:lnTo>
                <a:lnTo>
                  <a:pt x="311147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919768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031249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542293" y="8038144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14" y="0"/>
                </a:moveTo>
                <a:lnTo>
                  <a:pt x="921218" y="539"/>
                </a:lnTo>
                <a:lnTo>
                  <a:pt x="848404" y="2132"/>
                </a:lnTo>
                <a:lnTo>
                  <a:pt x="777266" y="4741"/>
                </a:lnTo>
                <a:lnTo>
                  <a:pt x="707996" y="8327"/>
                </a:lnTo>
                <a:lnTo>
                  <a:pt x="640787" y="12853"/>
                </a:lnTo>
                <a:lnTo>
                  <a:pt x="575830" y="18281"/>
                </a:lnTo>
                <a:lnTo>
                  <a:pt x="513319" y="24572"/>
                </a:lnTo>
                <a:lnTo>
                  <a:pt x="453446" y="31689"/>
                </a:lnTo>
                <a:lnTo>
                  <a:pt x="396403" y="39593"/>
                </a:lnTo>
                <a:lnTo>
                  <a:pt x="342383" y="48246"/>
                </a:lnTo>
                <a:lnTo>
                  <a:pt x="291579" y="57611"/>
                </a:lnTo>
                <a:lnTo>
                  <a:pt x="244182" y="67650"/>
                </a:lnTo>
                <a:lnTo>
                  <a:pt x="200386" y="78324"/>
                </a:lnTo>
                <a:lnTo>
                  <a:pt x="160383" y="89595"/>
                </a:lnTo>
                <a:lnTo>
                  <a:pt x="92525" y="113778"/>
                </a:lnTo>
                <a:lnTo>
                  <a:pt x="42149" y="139894"/>
                </a:lnTo>
                <a:lnTo>
                  <a:pt x="10793" y="167640"/>
                </a:lnTo>
                <a:lnTo>
                  <a:pt x="0" y="196710"/>
                </a:lnTo>
                <a:lnTo>
                  <a:pt x="2730" y="211390"/>
                </a:lnTo>
                <a:lnTo>
                  <a:pt x="42149" y="253520"/>
                </a:lnTo>
                <a:lnTo>
                  <a:pt x="92525" y="279634"/>
                </a:lnTo>
                <a:lnTo>
                  <a:pt x="160383" y="303815"/>
                </a:lnTo>
                <a:lnTo>
                  <a:pt x="200386" y="315086"/>
                </a:lnTo>
                <a:lnTo>
                  <a:pt x="244182" y="325759"/>
                </a:lnTo>
                <a:lnTo>
                  <a:pt x="291579" y="335797"/>
                </a:lnTo>
                <a:lnTo>
                  <a:pt x="342383" y="345162"/>
                </a:lnTo>
                <a:lnTo>
                  <a:pt x="396403" y="353815"/>
                </a:lnTo>
                <a:lnTo>
                  <a:pt x="453446" y="361719"/>
                </a:lnTo>
                <a:lnTo>
                  <a:pt x="513319" y="368835"/>
                </a:lnTo>
                <a:lnTo>
                  <a:pt x="575830" y="375126"/>
                </a:lnTo>
                <a:lnTo>
                  <a:pt x="640787" y="380554"/>
                </a:lnTo>
                <a:lnTo>
                  <a:pt x="707996" y="385080"/>
                </a:lnTo>
                <a:lnTo>
                  <a:pt x="777266" y="388666"/>
                </a:lnTo>
                <a:lnTo>
                  <a:pt x="848404" y="391275"/>
                </a:lnTo>
                <a:lnTo>
                  <a:pt x="921218" y="392868"/>
                </a:lnTo>
                <a:lnTo>
                  <a:pt x="995514" y="393407"/>
                </a:lnTo>
                <a:lnTo>
                  <a:pt x="1069809" y="392868"/>
                </a:lnTo>
                <a:lnTo>
                  <a:pt x="1142621" y="391275"/>
                </a:lnTo>
                <a:lnTo>
                  <a:pt x="1213758" y="388666"/>
                </a:lnTo>
                <a:lnTo>
                  <a:pt x="1283027" y="385080"/>
                </a:lnTo>
                <a:lnTo>
                  <a:pt x="1350235" y="380554"/>
                </a:lnTo>
                <a:lnTo>
                  <a:pt x="1415191" y="375126"/>
                </a:lnTo>
                <a:lnTo>
                  <a:pt x="1477701" y="368835"/>
                </a:lnTo>
                <a:lnTo>
                  <a:pt x="1537574" y="361719"/>
                </a:lnTo>
                <a:lnTo>
                  <a:pt x="1594616" y="353815"/>
                </a:lnTo>
                <a:lnTo>
                  <a:pt x="1648635" y="345162"/>
                </a:lnTo>
                <a:lnTo>
                  <a:pt x="1699439" y="335797"/>
                </a:lnTo>
                <a:lnTo>
                  <a:pt x="1746835" y="325759"/>
                </a:lnTo>
                <a:lnTo>
                  <a:pt x="1790631" y="315086"/>
                </a:lnTo>
                <a:lnTo>
                  <a:pt x="1830634" y="303815"/>
                </a:lnTo>
                <a:lnTo>
                  <a:pt x="1898491" y="279634"/>
                </a:lnTo>
                <a:lnTo>
                  <a:pt x="1948868" y="253520"/>
                </a:lnTo>
                <a:lnTo>
                  <a:pt x="1980223" y="225777"/>
                </a:lnTo>
                <a:lnTo>
                  <a:pt x="1991017" y="196710"/>
                </a:lnTo>
                <a:lnTo>
                  <a:pt x="1988286" y="182028"/>
                </a:lnTo>
                <a:lnTo>
                  <a:pt x="1948868" y="139894"/>
                </a:lnTo>
                <a:lnTo>
                  <a:pt x="1898491" y="113778"/>
                </a:lnTo>
                <a:lnTo>
                  <a:pt x="1830634" y="89595"/>
                </a:lnTo>
                <a:lnTo>
                  <a:pt x="1790631" y="78324"/>
                </a:lnTo>
                <a:lnTo>
                  <a:pt x="1746835" y="67650"/>
                </a:lnTo>
                <a:lnTo>
                  <a:pt x="1699439" y="57611"/>
                </a:lnTo>
                <a:lnTo>
                  <a:pt x="1648635" y="48246"/>
                </a:lnTo>
                <a:lnTo>
                  <a:pt x="1594616" y="39593"/>
                </a:lnTo>
                <a:lnTo>
                  <a:pt x="1537574" y="31689"/>
                </a:lnTo>
                <a:lnTo>
                  <a:pt x="1477701" y="24572"/>
                </a:lnTo>
                <a:lnTo>
                  <a:pt x="1415191" y="18281"/>
                </a:lnTo>
                <a:lnTo>
                  <a:pt x="1350235" y="12853"/>
                </a:lnTo>
                <a:lnTo>
                  <a:pt x="1283027" y="8327"/>
                </a:lnTo>
                <a:lnTo>
                  <a:pt x="1213758" y="4741"/>
                </a:lnTo>
                <a:lnTo>
                  <a:pt x="1142621" y="2132"/>
                </a:lnTo>
                <a:lnTo>
                  <a:pt x="1069809" y="539"/>
                </a:lnTo>
                <a:lnTo>
                  <a:pt x="99551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3055369" y="8129262"/>
            <a:ext cx="94234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Digitalisation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7" name="bk object 16">
            <a:extLst>
              <a:ext uri="{FF2B5EF4-FFF2-40B4-BE49-F238E27FC236}">
                <a16:creationId xmlns:a16="http://schemas.microsoft.com/office/drawing/2014/main" id="{8FA8F2BA-BB6C-504F-ACDE-9F4293AC7925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86710" y="8881205"/>
            <a:ext cx="255904" cy="181610"/>
          </a:xfrm>
          <a:custGeom>
            <a:avLst/>
            <a:gdLst/>
            <a:ahLst/>
            <a:cxnLst/>
            <a:rect l="l" t="t" r="r" b="b"/>
            <a:pathLst>
              <a:path w="255905" h="181609">
                <a:moveTo>
                  <a:pt x="255689" y="0"/>
                </a:moveTo>
                <a:lnTo>
                  <a:pt x="0" y="1812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32800" y="9011057"/>
            <a:ext cx="90805" cy="102235"/>
          </a:xfrm>
          <a:custGeom>
            <a:avLst/>
            <a:gdLst/>
            <a:ahLst/>
            <a:cxnLst/>
            <a:rect l="l" t="t" r="r" b="b"/>
            <a:pathLst>
              <a:path w="90805" h="102234">
                <a:moveTo>
                  <a:pt x="18643" y="0"/>
                </a:moveTo>
                <a:lnTo>
                  <a:pt x="0" y="89560"/>
                </a:lnTo>
                <a:lnTo>
                  <a:pt x="90678" y="101638"/>
                </a:lnTo>
                <a:lnTo>
                  <a:pt x="1864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31582" y="8881205"/>
            <a:ext cx="255904" cy="181610"/>
          </a:xfrm>
          <a:custGeom>
            <a:avLst/>
            <a:gdLst/>
            <a:ahLst/>
            <a:cxnLst/>
            <a:rect l="l" t="t" r="r" b="b"/>
            <a:pathLst>
              <a:path w="255905" h="181609">
                <a:moveTo>
                  <a:pt x="0" y="0"/>
                </a:moveTo>
                <a:lnTo>
                  <a:pt x="255689" y="1812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50504" y="9011057"/>
            <a:ext cx="90805" cy="102235"/>
          </a:xfrm>
          <a:custGeom>
            <a:avLst/>
            <a:gdLst/>
            <a:ahLst/>
            <a:cxnLst/>
            <a:rect l="l" t="t" r="r" b="b"/>
            <a:pathLst>
              <a:path w="90805" h="102234">
                <a:moveTo>
                  <a:pt x="72034" y="0"/>
                </a:moveTo>
                <a:lnTo>
                  <a:pt x="0" y="101638"/>
                </a:lnTo>
                <a:lnTo>
                  <a:pt x="90677" y="89560"/>
                </a:lnTo>
                <a:lnTo>
                  <a:pt x="72034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38654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90175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56607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9188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29061" y="8910004"/>
            <a:ext cx="196215" cy="516890"/>
          </a:xfrm>
          <a:custGeom>
            <a:avLst/>
            <a:gdLst/>
            <a:ahLst/>
            <a:cxnLst/>
            <a:rect l="l" t="t" r="r" b="b"/>
            <a:pathLst>
              <a:path w="196214" h="516890">
                <a:moveTo>
                  <a:pt x="196138" y="0"/>
                </a:moveTo>
                <a:lnTo>
                  <a:pt x="0" y="5165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71144" y="9403612"/>
            <a:ext cx="116839" cy="85090"/>
          </a:xfrm>
          <a:custGeom>
            <a:avLst/>
            <a:gdLst/>
            <a:ahLst/>
            <a:cxnLst/>
            <a:rect l="l" t="t" r="r" b="b"/>
            <a:pathLst>
              <a:path w="116839" h="85090">
                <a:moveTo>
                  <a:pt x="0" y="0"/>
                </a:moveTo>
                <a:lnTo>
                  <a:pt x="34455" y="84747"/>
                </a:lnTo>
                <a:lnTo>
                  <a:pt x="116471" y="4422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9844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4000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40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63843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17999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04653" y="8910004"/>
            <a:ext cx="230504" cy="600710"/>
          </a:xfrm>
          <a:custGeom>
            <a:avLst/>
            <a:gdLst/>
            <a:ahLst/>
            <a:cxnLst/>
            <a:rect l="l" t="t" r="r" b="b"/>
            <a:pathLst>
              <a:path w="230504" h="600709">
                <a:moveTo>
                  <a:pt x="230390" y="0"/>
                </a:moveTo>
                <a:lnTo>
                  <a:pt x="0" y="6007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46832" y="9487548"/>
            <a:ext cx="116839" cy="85090"/>
          </a:xfrm>
          <a:custGeom>
            <a:avLst/>
            <a:gdLst/>
            <a:ahLst/>
            <a:cxnLst/>
            <a:rect l="l" t="t" r="r" b="b"/>
            <a:pathLst>
              <a:path w="116839" h="85090">
                <a:moveTo>
                  <a:pt x="0" y="0"/>
                </a:moveTo>
                <a:lnTo>
                  <a:pt x="34162" y="84861"/>
                </a:lnTo>
                <a:lnTo>
                  <a:pt x="116306" y="44615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48782" y="8910004"/>
            <a:ext cx="196215" cy="516890"/>
          </a:xfrm>
          <a:custGeom>
            <a:avLst/>
            <a:gdLst/>
            <a:ahLst/>
            <a:cxnLst/>
            <a:rect l="l" t="t" r="r" b="b"/>
            <a:pathLst>
              <a:path w="196214" h="516890">
                <a:moveTo>
                  <a:pt x="0" y="0"/>
                </a:moveTo>
                <a:lnTo>
                  <a:pt x="196138" y="5165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86365" y="9403612"/>
            <a:ext cx="116839" cy="85090"/>
          </a:xfrm>
          <a:custGeom>
            <a:avLst/>
            <a:gdLst/>
            <a:ahLst/>
            <a:cxnLst/>
            <a:rect l="l" t="t" r="r" b="b"/>
            <a:pathLst>
              <a:path w="116839" h="85090">
                <a:moveTo>
                  <a:pt x="116471" y="0"/>
                </a:moveTo>
                <a:lnTo>
                  <a:pt x="0" y="44221"/>
                </a:lnTo>
                <a:lnTo>
                  <a:pt x="82016" y="84747"/>
                </a:lnTo>
                <a:lnTo>
                  <a:pt x="11647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48782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85486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72783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09487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58627" y="8910004"/>
            <a:ext cx="230504" cy="600710"/>
          </a:xfrm>
          <a:custGeom>
            <a:avLst/>
            <a:gdLst/>
            <a:ahLst/>
            <a:cxnLst/>
            <a:rect l="l" t="t" r="r" b="b"/>
            <a:pathLst>
              <a:path w="230504" h="600709">
                <a:moveTo>
                  <a:pt x="0" y="0"/>
                </a:moveTo>
                <a:lnTo>
                  <a:pt x="230390" y="6007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30535" y="9487548"/>
            <a:ext cx="116839" cy="85090"/>
          </a:xfrm>
          <a:custGeom>
            <a:avLst/>
            <a:gdLst/>
            <a:ahLst/>
            <a:cxnLst/>
            <a:rect l="l" t="t" r="r" b="b"/>
            <a:pathLst>
              <a:path w="116839" h="85090">
                <a:moveTo>
                  <a:pt x="116306" y="0"/>
                </a:moveTo>
                <a:lnTo>
                  <a:pt x="0" y="44615"/>
                </a:lnTo>
                <a:lnTo>
                  <a:pt x="82143" y="84861"/>
                </a:lnTo>
                <a:lnTo>
                  <a:pt x="1163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16568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54567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54892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62106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80374" y="8895604"/>
            <a:ext cx="0" cy="935355"/>
          </a:xfrm>
          <a:custGeom>
            <a:avLst/>
            <a:gdLst/>
            <a:ahLst/>
            <a:cxnLst/>
            <a:rect l="l" t="t" r="r" b="b"/>
            <a:pathLst>
              <a:path h="935354">
                <a:moveTo>
                  <a:pt x="0" y="0"/>
                </a:moveTo>
                <a:lnTo>
                  <a:pt x="0" y="93474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18080" y="982942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80374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18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04373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42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53300" y="5438299"/>
            <a:ext cx="5457190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conséquences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déploiement du numérique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processus décisionnels de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60003" y="5410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22974" y="540789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990543" y="3113212"/>
            <a:ext cx="350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Rôles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10647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8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82" y="251993"/>
                </a:lnTo>
                <a:lnTo>
                  <a:pt x="773737" y="246312"/>
                </a:lnTo>
                <a:lnTo>
                  <a:pt x="796629" y="230844"/>
                </a:lnTo>
                <a:lnTo>
                  <a:pt x="812097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7" y="44041"/>
                </a:lnTo>
                <a:lnTo>
                  <a:pt x="796629" y="21148"/>
                </a:lnTo>
                <a:lnTo>
                  <a:pt x="773737" y="5680"/>
                </a:lnTo>
                <a:lnTo>
                  <a:pt x="74578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951690" y="3699088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Collecter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712423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6" y="246312"/>
                </a:lnTo>
                <a:lnTo>
                  <a:pt x="796623" y="230844"/>
                </a:lnTo>
                <a:lnTo>
                  <a:pt x="812095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886393" y="3699088"/>
            <a:ext cx="4610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242652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418979" y="4262794"/>
            <a:ext cx="456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Stocker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280423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5490918" y="4262794"/>
            <a:ext cx="387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Traiter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963677" y="2923927"/>
            <a:ext cx="3206750" cy="78740"/>
          </a:xfrm>
          <a:custGeom>
            <a:avLst/>
            <a:gdLst/>
            <a:ahLst/>
            <a:cxnLst/>
            <a:rect l="l" t="t" r="r" b="b"/>
            <a:pathLst>
              <a:path w="3206750" h="78739">
                <a:moveTo>
                  <a:pt x="0" y="78511"/>
                </a:moveTo>
                <a:lnTo>
                  <a:pt x="0" y="0"/>
                </a:lnTo>
                <a:lnTo>
                  <a:pt x="3206750" y="0"/>
                </a:lnTo>
                <a:lnTo>
                  <a:pt x="3206750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08128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9141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955893" y="7567776"/>
            <a:ext cx="2058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Technologies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numériques,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portables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13563" y="6773566"/>
            <a:ext cx="774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22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Optimiser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l’organisation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659117" y="6691228"/>
            <a:ext cx="893444" cy="504190"/>
          </a:xfrm>
          <a:custGeom>
            <a:avLst/>
            <a:gdLst/>
            <a:ahLst/>
            <a:cxnLst/>
            <a:rect l="l" t="t" r="r" b="b"/>
            <a:pathLst>
              <a:path w="89344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0864" y="504012"/>
                </a:lnTo>
                <a:lnTo>
                  <a:pt x="848819" y="498329"/>
                </a:lnTo>
                <a:lnTo>
                  <a:pt x="871712" y="482857"/>
                </a:lnTo>
                <a:lnTo>
                  <a:pt x="887179" y="459960"/>
                </a:lnTo>
                <a:lnTo>
                  <a:pt x="892860" y="432003"/>
                </a:lnTo>
                <a:lnTo>
                  <a:pt x="892860" y="71996"/>
                </a:lnTo>
                <a:lnTo>
                  <a:pt x="887179" y="44041"/>
                </a:lnTo>
                <a:lnTo>
                  <a:pt x="871712" y="21148"/>
                </a:lnTo>
                <a:lnTo>
                  <a:pt x="848819" y="5680"/>
                </a:lnTo>
                <a:lnTo>
                  <a:pt x="82086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469666" y="6064859"/>
            <a:ext cx="10344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3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Améliorer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l’expérience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1406085" y="5982522"/>
            <a:ext cx="1165225" cy="504190"/>
          </a:xfrm>
          <a:custGeom>
            <a:avLst/>
            <a:gdLst/>
            <a:ahLst/>
            <a:cxnLst/>
            <a:rect l="l" t="t" r="r" b="b"/>
            <a:pathLst>
              <a:path w="1165225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092657" y="504012"/>
                </a:lnTo>
                <a:lnTo>
                  <a:pt x="1120612" y="498329"/>
                </a:lnTo>
                <a:lnTo>
                  <a:pt x="1143504" y="482857"/>
                </a:lnTo>
                <a:lnTo>
                  <a:pt x="1158972" y="459960"/>
                </a:lnTo>
                <a:lnTo>
                  <a:pt x="1164653" y="432003"/>
                </a:lnTo>
                <a:lnTo>
                  <a:pt x="1164653" y="72009"/>
                </a:lnTo>
                <a:lnTo>
                  <a:pt x="1158972" y="44051"/>
                </a:lnTo>
                <a:lnTo>
                  <a:pt x="1143504" y="21155"/>
                </a:lnTo>
                <a:lnTo>
                  <a:pt x="1120612" y="5682"/>
                </a:lnTo>
                <a:lnTo>
                  <a:pt x="109265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2496054" y="6773566"/>
            <a:ext cx="651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495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férencier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424851" y="6691228"/>
            <a:ext cx="802005" cy="504190"/>
          </a:xfrm>
          <a:custGeom>
            <a:avLst/>
            <a:gdLst/>
            <a:ahLst/>
            <a:cxnLst/>
            <a:rect l="l" t="t" r="r" b="b"/>
            <a:pathLst>
              <a:path w="80200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29818" y="504012"/>
                </a:lnTo>
                <a:lnTo>
                  <a:pt x="757775" y="498329"/>
                </a:lnTo>
                <a:lnTo>
                  <a:pt x="780672" y="482857"/>
                </a:lnTo>
                <a:lnTo>
                  <a:pt x="796144" y="459960"/>
                </a:lnTo>
                <a:lnTo>
                  <a:pt x="801827" y="432003"/>
                </a:lnTo>
                <a:lnTo>
                  <a:pt x="801827" y="71996"/>
                </a:lnTo>
                <a:lnTo>
                  <a:pt x="796144" y="44041"/>
                </a:lnTo>
                <a:lnTo>
                  <a:pt x="780672" y="21148"/>
                </a:lnTo>
                <a:lnTo>
                  <a:pt x="757775" y="5680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334362" y="8674317"/>
            <a:ext cx="1308100" cy="288290"/>
          </a:xfrm>
          <a:custGeom>
            <a:avLst/>
            <a:gdLst/>
            <a:ahLst/>
            <a:cxnLst/>
            <a:rect l="l" t="t" r="r" b="b"/>
            <a:pathLst>
              <a:path w="1308100" h="288290">
                <a:moveTo>
                  <a:pt x="123610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1236103" y="288010"/>
                </a:lnTo>
                <a:lnTo>
                  <a:pt x="1264058" y="282327"/>
                </a:lnTo>
                <a:lnTo>
                  <a:pt x="1286951" y="266855"/>
                </a:lnTo>
                <a:lnTo>
                  <a:pt x="1302419" y="243958"/>
                </a:lnTo>
                <a:lnTo>
                  <a:pt x="1308100" y="216001"/>
                </a:lnTo>
                <a:lnTo>
                  <a:pt x="1308100" y="72009"/>
                </a:lnTo>
                <a:lnTo>
                  <a:pt x="1302419" y="44051"/>
                </a:lnTo>
                <a:lnTo>
                  <a:pt x="1286951" y="21155"/>
                </a:lnTo>
                <a:lnTo>
                  <a:pt x="1264058" y="5682"/>
                </a:lnTo>
                <a:lnTo>
                  <a:pt x="12361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1746300" y="8724853"/>
            <a:ext cx="484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038955" y="6064859"/>
            <a:ext cx="21082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Évolution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coordination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plus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réactivité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flexibilité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3921442" y="5982522"/>
            <a:ext cx="2345690" cy="504190"/>
          </a:xfrm>
          <a:custGeom>
            <a:avLst/>
            <a:gdLst/>
            <a:ahLst/>
            <a:cxnLst/>
            <a:rect l="l" t="t" r="r" b="b"/>
            <a:pathLst>
              <a:path w="2345690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2273287" y="504012"/>
                </a:lnTo>
                <a:lnTo>
                  <a:pt x="2301242" y="498329"/>
                </a:lnTo>
                <a:lnTo>
                  <a:pt x="2324134" y="482857"/>
                </a:lnTo>
                <a:lnTo>
                  <a:pt x="2339602" y="459960"/>
                </a:lnTo>
                <a:lnTo>
                  <a:pt x="2345283" y="432003"/>
                </a:lnTo>
                <a:lnTo>
                  <a:pt x="2345283" y="72009"/>
                </a:lnTo>
                <a:lnTo>
                  <a:pt x="2339602" y="44051"/>
                </a:lnTo>
                <a:lnTo>
                  <a:pt x="2324134" y="21155"/>
                </a:lnTo>
                <a:lnTo>
                  <a:pt x="2301242" y="5682"/>
                </a:lnTo>
                <a:lnTo>
                  <a:pt x="227328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3782102" y="6773566"/>
            <a:ext cx="8515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Reengineering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(processus)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3728436" y="6691228"/>
            <a:ext cx="965835" cy="504190"/>
          </a:xfrm>
          <a:custGeom>
            <a:avLst/>
            <a:gdLst/>
            <a:ahLst/>
            <a:cxnLst/>
            <a:rect l="l" t="t" r="r" b="b"/>
            <a:pathLst>
              <a:path w="96583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93546" y="504012"/>
                </a:lnTo>
                <a:lnTo>
                  <a:pt x="921503" y="498329"/>
                </a:lnTo>
                <a:lnTo>
                  <a:pt x="944400" y="482857"/>
                </a:lnTo>
                <a:lnTo>
                  <a:pt x="959872" y="459960"/>
                </a:lnTo>
                <a:lnTo>
                  <a:pt x="965555" y="432003"/>
                </a:lnTo>
                <a:lnTo>
                  <a:pt x="965555" y="71996"/>
                </a:lnTo>
                <a:lnTo>
                  <a:pt x="959872" y="44041"/>
                </a:lnTo>
                <a:lnTo>
                  <a:pt x="944400" y="21148"/>
                </a:lnTo>
                <a:lnTo>
                  <a:pt x="921503" y="5680"/>
                </a:lnTo>
                <a:lnTo>
                  <a:pt x="893546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5320419" y="6773566"/>
            <a:ext cx="14725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110" marR="5080" indent="-106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mieux  répondre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attentes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5285178" y="6691228"/>
            <a:ext cx="1544955" cy="504190"/>
          </a:xfrm>
          <a:custGeom>
            <a:avLst/>
            <a:gdLst/>
            <a:ahLst/>
            <a:cxnLst/>
            <a:rect l="l" t="t" r="r" b="b"/>
            <a:pathLst>
              <a:path w="154495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472514" y="504012"/>
                </a:lnTo>
                <a:lnTo>
                  <a:pt x="1500474" y="498329"/>
                </a:lnTo>
                <a:lnTo>
                  <a:pt x="1523366" y="482857"/>
                </a:lnTo>
                <a:lnTo>
                  <a:pt x="1538831" y="459960"/>
                </a:lnTo>
                <a:lnTo>
                  <a:pt x="1544510" y="432003"/>
                </a:lnTo>
                <a:lnTo>
                  <a:pt x="1544510" y="71996"/>
                </a:lnTo>
                <a:lnTo>
                  <a:pt x="1538831" y="44041"/>
                </a:lnTo>
                <a:lnTo>
                  <a:pt x="1523366" y="21148"/>
                </a:lnTo>
                <a:lnTo>
                  <a:pt x="1500474" y="5680"/>
                </a:lnTo>
                <a:lnTo>
                  <a:pt x="147251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59119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5" h="288290">
                <a:moveTo>
                  <a:pt x="72981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729818" y="287997"/>
                </a:lnTo>
                <a:lnTo>
                  <a:pt x="757773" y="282317"/>
                </a:lnTo>
                <a:lnTo>
                  <a:pt x="780665" y="266849"/>
                </a:lnTo>
                <a:lnTo>
                  <a:pt x="796133" y="243956"/>
                </a:lnTo>
                <a:lnTo>
                  <a:pt x="801814" y="216001"/>
                </a:lnTo>
                <a:lnTo>
                  <a:pt x="801814" y="71996"/>
                </a:lnTo>
                <a:lnTo>
                  <a:pt x="796133" y="44041"/>
                </a:lnTo>
                <a:lnTo>
                  <a:pt x="780665" y="21148"/>
                </a:lnTo>
                <a:lnTo>
                  <a:pt x="757773" y="5680"/>
                </a:lnTo>
                <a:lnTo>
                  <a:pt x="7298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817383" y="9134011"/>
            <a:ext cx="477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Sociaux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9119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5" h="288290">
                <a:moveTo>
                  <a:pt x="801814" y="71996"/>
                </a:moveTo>
                <a:lnTo>
                  <a:pt x="796133" y="44041"/>
                </a:lnTo>
                <a:lnTo>
                  <a:pt x="780665" y="21148"/>
                </a:lnTo>
                <a:lnTo>
                  <a:pt x="757773" y="5680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729818" y="287997"/>
                </a:lnTo>
                <a:lnTo>
                  <a:pt x="757773" y="282317"/>
                </a:lnTo>
                <a:lnTo>
                  <a:pt x="780665" y="266849"/>
                </a:lnTo>
                <a:lnTo>
                  <a:pt x="796133" y="243956"/>
                </a:lnTo>
                <a:lnTo>
                  <a:pt x="801814" y="216001"/>
                </a:lnTo>
                <a:lnTo>
                  <a:pt x="801814" y="71996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948035" y="9542067"/>
            <a:ext cx="611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Financiers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856776" y="9491533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5" h="288290">
                <a:moveTo>
                  <a:pt x="801814" y="72009"/>
                </a:moveTo>
                <a:lnTo>
                  <a:pt x="796133" y="44051"/>
                </a:lnTo>
                <a:lnTo>
                  <a:pt x="780665" y="21155"/>
                </a:lnTo>
                <a:lnTo>
                  <a:pt x="757773" y="5682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729818" y="288010"/>
                </a:lnTo>
                <a:lnTo>
                  <a:pt x="757773" y="282327"/>
                </a:lnTo>
                <a:lnTo>
                  <a:pt x="780665" y="266855"/>
                </a:lnTo>
                <a:lnTo>
                  <a:pt x="796133" y="243958"/>
                </a:lnTo>
                <a:lnTo>
                  <a:pt x="801814" y="216001"/>
                </a:lnTo>
                <a:lnTo>
                  <a:pt x="801814" y="72009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1578030" y="9950123"/>
            <a:ext cx="816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Opérationnels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538414" y="9899595"/>
            <a:ext cx="900430" cy="288290"/>
          </a:xfrm>
          <a:custGeom>
            <a:avLst/>
            <a:gdLst/>
            <a:ahLst/>
            <a:cxnLst/>
            <a:rect l="l" t="t" r="r" b="b"/>
            <a:pathLst>
              <a:path w="900430" h="288290">
                <a:moveTo>
                  <a:pt x="899998" y="71996"/>
                </a:move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828001" y="287997"/>
                </a:lnTo>
                <a:lnTo>
                  <a:pt x="855956" y="282317"/>
                </a:lnTo>
                <a:lnTo>
                  <a:pt x="878849" y="266849"/>
                </a:lnTo>
                <a:lnTo>
                  <a:pt x="894317" y="243956"/>
                </a:lnTo>
                <a:lnTo>
                  <a:pt x="899998" y="216001"/>
                </a:lnTo>
                <a:lnTo>
                  <a:pt x="899998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2352410" y="9542067"/>
            <a:ext cx="7956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Informatiques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2302160" y="9491533"/>
            <a:ext cx="900430" cy="288290"/>
          </a:xfrm>
          <a:custGeom>
            <a:avLst/>
            <a:gdLst/>
            <a:ahLst/>
            <a:cxnLst/>
            <a:rect l="l" t="t" r="r" b="b"/>
            <a:pathLst>
              <a:path w="900430" h="288290">
                <a:moveTo>
                  <a:pt x="899998" y="72009"/>
                </a:moveTo>
                <a:lnTo>
                  <a:pt x="894317" y="44051"/>
                </a:lnTo>
                <a:lnTo>
                  <a:pt x="878847" y="21155"/>
                </a:lnTo>
                <a:lnTo>
                  <a:pt x="855951" y="5682"/>
                </a:lnTo>
                <a:lnTo>
                  <a:pt x="827989" y="0"/>
                </a:lnTo>
                <a:lnTo>
                  <a:pt x="71996" y="0"/>
                </a:lnTo>
                <a:lnTo>
                  <a:pt x="44035" y="5682"/>
                </a:lnTo>
                <a:lnTo>
                  <a:pt x="21143" y="21155"/>
                </a:lnTo>
                <a:lnTo>
                  <a:pt x="5679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79" y="243958"/>
                </a:lnTo>
                <a:lnTo>
                  <a:pt x="21143" y="266855"/>
                </a:lnTo>
                <a:lnTo>
                  <a:pt x="44035" y="282327"/>
                </a:lnTo>
                <a:lnTo>
                  <a:pt x="71996" y="288010"/>
                </a:lnTo>
                <a:lnTo>
                  <a:pt x="827989" y="288010"/>
                </a:lnTo>
                <a:lnTo>
                  <a:pt x="855951" y="282327"/>
                </a:lnTo>
                <a:lnTo>
                  <a:pt x="878847" y="266855"/>
                </a:lnTo>
                <a:lnTo>
                  <a:pt x="894317" y="243958"/>
                </a:lnTo>
                <a:lnTo>
                  <a:pt x="899998" y="216001"/>
                </a:lnTo>
                <a:lnTo>
                  <a:pt x="899998" y="7200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520005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4" h="288290">
                <a:moveTo>
                  <a:pt x="729818" y="0"/>
                </a:moveTo>
                <a:lnTo>
                  <a:pt x="72008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8" y="287997"/>
                </a:lnTo>
                <a:lnTo>
                  <a:pt x="729818" y="287997"/>
                </a:lnTo>
                <a:lnTo>
                  <a:pt x="757780" y="282317"/>
                </a:lnTo>
                <a:lnTo>
                  <a:pt x="780676" y="266849"/>
                </a:lnTo>
                <a:lnTo>
                  <a:pt x="796146" y="243956"/>
                </a:lnTo>
                <a:lnTo>
                  <a:pt x="801827" y="216001"/>
                </a:lnTo>
                <a:lnTo>
                  <a:pt x="801827" y="71996"/>
                </a:lnTo>
                <a:lnTo>
                  <a:pt x="796146" y="44041"/>
                </a:lnTo>
                <a:lnTo>
                  <a:pt x="780676" y="21148"/>
                </a:lnTo>
                <a:lnTo>
                  <a:pt x="757780" y="5680"/>
                </a:lnTo>
                <a:lnTo>
                  <a:pt x="7298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2614743" y="9134011"/>
            <a:ext cx="604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Juridiques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520005" y="9083484"/>
            <a:ext cx="802005" cy="288290"/>
          </a:xfrm>
          <a:custGeom>
            <a:avLst/>
            <a:gdLst/>
            <a:ahLst/>
            <a:cxnLst/>
            <a:rect l="l" t="t" r="r" b="b"/>
            <a:pathLst>
              <a:path w="802004" h="288290">
                <a:moveTo>
                  <a:pt x="801827" y="71996"/>
                </a:moveTo>
                <a:lnTo>
                  <a:pt x="796146" y="44041"/>
                </a:lnTo>
                <a:lnTo>
                  <a:pt x="780676" y="21148"/>
                </a:lnTo>
                <a:lnTo>
                  <a:pt x="757780" y="5680"/>
                </a:lnTo>
                <a:lnTo>
                  <a:pt x="729818" y="0"/>
                </a:lnTo>
                <a:lnTo>
                  <a:pt x="72008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8" y="287997"/>
                </a:lnTo>
                <a:lnTo>
                  <a:pt x="729818" y="287997"/>
                </a:lnTo>
                <a:lnTo>
                  <a:pt x="757780" y="282317"/>
                </a:lnTo>
                <a:lnTo>
                  <a:pt x="780676" y="266849"/>
                </a:lnTo>
                <a:lnTo>
                  <a:pt x="796146" y="243956"/>
                </a:lnTo>
                <a:lnTo>
                  <a:pt x="801827" y="216001"/>
                </a:lnTo>
                <a:lnTo>
                  <a:pt x="801827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3983125" y="9635717"/>
            <a:ext cx="9010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3189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Résistance  au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changement</a:t>
            </a:r>
            <a:endParaRPr sz="1000">
              <a:latin typeface="Arial"/>
              <a:cs typeface="Arial"/>
            </a:endParaRPr>
          </a:p>
          <a:p>
            <a:pPr marL="114935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(M.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Crozier)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884324" y="9575584"/>
            <a:ext cx="1104900" cy="612140"/>
          </a:xfrm>
          <a:custGeom>
            <a:avLst/>
            <a:gdLst/>
            <a:ahLst/>
            <a:cxnLst/>
            <a:rect l="l" t="t" r="r" b="b"/>
            <a:pathLst>
              <a:path w="1104900" h="612140">
                <a:moveTo>
                  <a:pt x="1104811" y="72009"/>
                </a:moveTo>
                <a:lnTo>
                  <a:pt x="1099130" y="44051"/>
                </a:lnTo>
                <a:lnTo>
                  <a:pt x="1083662" y="21155"/>
                </a:lnTo>
                <a:lnTo>
                  <a:pt x="1060769" y="5682"/>
                </a:lnTo>
                <a:lnTo>
                  <a:pt x="1032814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540016"/>
                </a:lnTo>
                <a:lnTo>
                  <a:pt x="5680" y="567971"/>
                </a:lnTo>
                <a:lnTo>
                  <a:pt x="21148" y="590864"/>
                </a:lnTo>
                <a:lnTo>
                  <a:pt x="44041" y="606332"/>
                </a:lnTo>
                <a:lnTo>
                  <a:pt x="71996" y="612013"/>
                </a:lnTo>
                <a:lnTo>
                  <a:pt x="1032814" y="612013"/>
                </a:lnTo>
                <a:lnTo>
                  <a:pt x="1060769" y="606332"/>
                </a:lnTo>
                <a:lnTo>
                  <a:pt x="1083662" y="590864"/>
                </a:lnTo>
                <a:lnTo>
                  <a:pt x="1099130" y="567971"/>
                </a:lnTo>
                <a:lnTo>
                  <a:pt x="1104811" y="540016"/>
                </a:lnTo>
                <a:lnTo>
                  <a:pt x="1104811" y="7200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5334911" y="9635717"/>
            <a:ext cx="81406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Culture  d’entreprise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(M.</a:t>
            </a:r>
            <a:r>
              <a:rPr sz="10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Thévenet)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192424" y="9575584"/>
            <a:ext cx="1104900" cy="612140"/>
          </a:xfrm>
          <a:custGeom>
            <a:avLst/>
            <a:gdLst/>
            <a:ahLst/>
            <a:cxnLst/>
            <a:rect l="l" t="t" r="r" b="b"/>
            <a:pathLst>
              <a:path w="1104900" h="612140">
                <a:moveTo>
                  <a:pt x="1104811" y="72009"/>
                </a:moveTo>
                <a:lnTo>
                  <a:pt x="1099130" y="44051"/>
                </a:lnTo>
                <a:lnTo>
                  <a:pt x="1083662" y="21155"/>
                </a:lnTo>
                <a:lnTo>
                  <a:pt x="1060769" y="5682"/>
                </a:lnTo>
                <a:lnTo>
                  <a:pt x="1032814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540016"/>
                </a:lnTo>
                <a:lnTo>
                  <a:pt x="5680" y="567971"/>
                </a:lnTo>
                <a:lnTo>
                  <a:pt x="21148" y="590864"/>
                </a:lnTo>
                <a:lnTo>
                  <a:pt x="44041" y="606332"/>
                </a:lnTo>
                <a:lnTo>
                  <a:pt x="71996" y="612013"/>
                </a:lnTo>
                <a:lnTo>
                  <a:pt x="1032814" y="612013"/>
                </a:lnTo>
                <a:lnTo>
                  <a:pt x="1060769" y="606332"/>
                </a:lnTo>
                <a:lnTo>
                  <a:pt x="1083662" y="590864"/>
                </a:lnTo>
                <a:lnTo>
                  <a:pt x="1099130" y="567971"/>
                </a:lnTo>
                <a:lnTo>
                  <a:pt x="1104811" y="540016"/>
                </a:lnTo>
                <a:lnTo>
                  <a:pt x="1104811" y="72009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440032" y="8674317"/>
            <a:ext cx="1308100" cy="288290"/>
          </a:xfrm>
          <a:custGeom>
            <a:avLst/>
            <a:gdLst/>
            <a:ahLst/>
            <a:cxnLst/>
            <a:rect l="l" t="t" r="r" b="b"/>
            <a:pathLst>
              <a:path w="1308100" h="288290">
                <a:moveTo>
                  <a:pt x="1236103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1236103" y="288010"/>
                </a:lnTo>
                <a:lnTo>
                  <a:pt x="1264058" y="282327"/>
                </a:lnTo>
                <a:lnTo>
                  <a:pt x="1286951" y="266855"/>
                </a:lnTo>
                <a:lnTo>
                  <a:pt x="1302419" y="243958"/>
                </a:lnTo>
                <a:lnTo>
                  <a:pt x="1308100" y="216001"/>
                </a:lnTo>
                <a:lnTo>
                  <a:pt x="1308100" y="72009"/>
                </a:lnTo>
                <a:lnTo>
                  <a:pt x="1302419" y="44051"/>
                </a:lnTo>
                <a:lnTo>
                  <a:pt x="1286951" y="21155"/>
                </a:lnTo>
                <a:lnTo>
                  <a:pt x="1264058" y="5682"/>
                </a:lnTo>
                <a:lnTo>
                  <a:pt x="12361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4904959" y="8724853"/>
            <a:ext cx="378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Freins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389708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4026403" y="7567776"/>
            <a:ext cx="21291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Nouvelles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configurations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3530250" y="7958908"/>
            <a:ext cx="0" cy="565150"/>
          </a:xfrm>
          <a:custGeom>
            <a:avLst/>
            <a:gdLst/>
            <a:ahLst/>
            <a:cxnLst/>
            <a:rect l="l" t="t" r="r" b="b"/>
            <a:pathLst>
              <a:path h="565150">
                <a:moveTo>
                  <a:pt x="0" y="0"/>
                </a:moveTo>
                <a:lnTo>
                  <a:pt x="0" y="56468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982062" y="8529935"/>
            <a:ext cx="3111500" cy="78740"/>
          </a:xfrm>
          <a:custGeom>
            <a:avLst/>
            <a:gdLst/>
            <a:ahLst/>
            <a:cxnLst/>
            <a:rect l="l" t="t" r="r" b="b"/>
            <a:pathLst>
              <a:path w="3111500" h="78740">
                <a:moveTo>
                  <a:pt x="0" y="78511"/>
                </a:moveTo>
                <a:lnTo>
                  <a:pt x="0" y="0"/>
                </a:lnTo>
                <a:lnTo>
                  <a:pt x="3111474" y="0"/>
                </a:lnTo>
                <a:lnTo>
                  <a:pt x="3111474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919768" y="860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031249" y="86075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982062" y="7874048"/>
            <a:ext cx="3111500" cy="78740"/>
          </a:xfrm>
          <a:custGeom>
            <a:avLst/>
            <a:gdLst/>
            <a:ahLst/>
            <a:cxnLst/>
            <a:rect l="l" t="t" r="r" b="b"/>
            <a:pathLst>
              <a:path w="3111500" h="78740">
                <a:moveTo>
                  <a:pt x="0" y="0"/>
                </a:moveTo>
                <a:lnTo>
                  <a:pt x="0" y="78511"/>
                </a:lnTo>
                <a:lnTo>
                  <a:pt x="3111474" y="78511"/>
                </a:lnTo>
                <a:lnTo>
                  <a:pt x="311147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919768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031249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542293" y="8038144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14" y="0"/>
                </a:moveTo>
                <a:lnTo>
                  <a:pt x="921218" y="539"/>
                </a:lnTo>
                <a:lnTo>
                  <a:pt x="848404" y="2132"/>
                </a:lnTo>
                <a:lnTo>
                  <a:pt x="777266" y="4741"/>
                </a:lnTo>
                <a:lnTo>
                  <a:pt x="707996" y="8327"/>
                </a:lnTo>
                <a:lnTo>
                  <a:pt x="640787" y="12853"/>
                </a:lnTo>
                <a:lnTo>
                  <a:pt x="575830" y="18281"/>
                </a:lnTo>
                <a:lnTo>
                  <a:pt x="513319" y="24572"/>
                </a:lnTo>
                <a:lnTo>
                  <a:pt x="453446" y="31689"/>
                </a:lnTo>
                <a:lnTo>
                  <a:pt x="396403" y="39593"/>
                </a:lnTo>
                <a:lnTo>
                  <a:pt x="342383" y="48246"/>
                </a:lnTo>
                <a:lnTo>
                  <a:pt x="291579" y="57611"/>
                </a:lnTo>
                <a:lnTo>
                  <a:pt x="244182" y="67650"/>
                </a:lnTo>
                <a:lnTo>
                  <a:pt x="200386" y="78324"/>
                </a:lnTo>
                <a:lnTo>
                  <a:pt x="160383" y="89595"/>
                </a:lnTo>
                <a:lnTo>
                  <a:pt x="92525" y="113778"/>
                </a:lnTo>
                <a:lnTo>
                  <a:pt x="42149" y="139894"/>
                </a:lnTo>
                <a:lnTo>
                  <a:pt x="10793" y="167640"/>
                </a:lnTo>
                <a:lnTo>
                  <a:pt x="0" y="196710"/>
                </a:lnTo>
                <a:lnTo>
                  <a:pt x="2730" y="211390"/>
                </a:lnTo>
                <a:lnTo>
                  <a:pt x="42149" y="253520"/>
                </a:lnTo>
                <a:lnTo>
                  <a:pt x="92525" y="279634"/>
                </a:lnTo>
                <a:lnTo>
                  <a:pt x="160383" y="303815"/>
                </a:lnTo>
                <a:lnTo>
                  <a:pt x="200386" y="315086"/>
                </a:lnTo>
                <a:lnTo>
                  <a:pt x="244182" y="325759"/>
                </a:lnTo>
                <a:lnTo>
                  <a:pt x="291579" y="335797"/>
                </a:lnTo>
                <a:lnTo>
                  <a:pt x="342383" y="345162"/>
                </a:lnTo>
                <a:lnTo>
                  <a:pt x="396403" y="353815"/>
                </a:lnTo>
                <a:lnTo>
                  <a:pt x="453446" y="361719"/>
                </a:lnTo>
                <a:lnTo>
                  <a:pt x="513319" y="368835"/>
                </a:lnTo>
                <a:lnTo>
                  <a:pt x="575830" y="375126"/>
                </a:lnTo>
                <a:lnTo>
                  <a:pt x="640787" y="380554"/>
                </a:lnTo>
                <a:lnTo>
                  <a:pt x="707996" y="385080"/>
                </a:lnTo>
                <a:lnTo>
                  <a:pt x="777266" y="388666"/>
                </a:lnTo>
                <a:lnTo>
                  <a:pt x="848404" y="391275"/>
                </a:lnTo>
                <a:lnTo>
                  <a:pt x="921218" y="392868"/>
                </a:lnTo>
                <a:lnTo>
                  <a:pt x="995514" y="393407"/>
                </a:lnTo>
                <a:lnTo>
                  <a:pt x="1069809" y="392868"/>
                </a:lnTo>
                <a:lnTo>
                  <a:pt x="1142621" y="391275"/>
                </a:lnTo>
                <a:lnTo>
                  <a:pt x="1213758" y="388666"/>
                </a:lnTo>
                <a:lnTo>
                  <a:pt x="1283027" y="385080"/>
                </a:lnTo>
                <a:lnTo>
                  <a:pt x="1350235" y="380554"/>
                </a:lnTo>
                <a:lnTo>
                  <a:pt x="1415191" y="375126"/>
                </a:lnTo>
                <a:lnTo>
                  <a:pt x="1477701" y="368835"/>
                </a:lnTo>
                <a:lnTo>
                  <a:pt x="1537574" y="361719"/>
                </a:lnTo>
                <a:lnTo>
                  <a:pt x="1594616" y="353815"/>
                </a:lnTo>
                <a:lnTo>
                  <a:pt x="1648635" y="345162"/>
                </a:lnTo>
                <a:lnTo>
                  <a:pt x="1699439" y="335797"/>
                </a:lnTo>
                <a:lnTo>
                  <a:pt x="1746835" y="325759"/>
                </a:lnTo>
                <a:lnTo>
                  <a:pt x="1790631" y="315086"/>
                </a:lnTo>
                <a:lnTo>
                  <a:pt x="1830634" y="303815"/>
                </a:lnTo>
                <a:lnTo>
                  <a:pt x="1898491" y="279634"/>
                </a:lnTo>
                <a:lnTo>
                  <a:pt x="1948868" y="253520"/>
                </a:lnTo>
                <a:lnTo>
                  <a:pt x="1980223" y="225777"/>
                </a:lnTo>
                <a:lnTo>
                  <a:pt x="1991017" y="196710"/>
                </a:lnTo>
                <a:lnTo>
                  <a:pt x="1988286" y="182028"/>
                </a:lnTo>
                <a:lnTo>
                  <a:pt x="1948868" y="139894"/>
                </a:lnTo>
                <a:lnTo>
                  <a:pt x="1898491" y="113778"/>
                </a:lnTo>
                <a:lnTo>
                  <a:pt x="1830634" y="89595"/>
                </a:lnTo>
                <a:lnTo>
                  <a:pt x="1790631" y="78324"/>
                </a:lnTo>
                <a:lnTo>
                  <a:pt x="1746835" y="67650"/>
                </a:lnTo>
                <a:lnTo>
                  <a:pt x="1699439" y="57611"/>
                </a:lnTo>
                <a:lnTo>
                  <a:pt x="1648635" y="48246"/>
                </a:lnTo>
                <a:lnTo>
                  <a:pt x="1594616" y="39593"/>
                </a:lnTo>
                <a:lnTo>
                  <a:pt x="1537574" y="31689"/>
                </a:lnTo>
                <a:lnTo>
                  <a:pt x="1477701" y="24572"/>
                </a:lnTo>
                <a:lnTo>
                  <a:pt x="1415191" y="18281"/>
                </a:lnTo>
                <a:lnTo>
                  <a:pt x="1350235" y="12853"/>
                </a:lnTo>
                <a:lnTo>
                  <a:pt x="1283027" y="8327"/>
                </a:lnTo>
                <a:lnTo>
                  <a:pt x="1213758" y="4741"/>
                </a:lnTo>
                <a:lnTo>
                  <a:pt x="1142621" y="2132"/>
                </a:lnTo>
                <a:lnTo>
                  <a:pt x="1069809" y="539"/>
                </a:lnTo>
                <a:lnTo>
                  <a:pt x="99551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3055369" y="8129262"/>
            <a:ext cx="94234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Digitalisation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5" name="bk object 16">
            <a:extLst>
              <a:ext uri="{FF2B5EF4-FFF2-40B4-BE49-F238E27FC236}">
                <a16:creationId xmlns:a16="http://schemas.microsoft.com/office/drawing/2014/main" id="{3C0AB01F-75F1-0643-8C3B-9290A50CB627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1EC4F44-71A0-E643-B785-37CD1CADABEC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6F146E5-1ECE-BB4C-A05C-652EA5ECE23E}"/>
              </a:ext>
            </a:extLst>
          </p:cNvPr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205A7DE-BCD0-1D42-BC1C-1E5DF3A0A749}"/>
              </a:ext>
            </a:extLst>
          </p:cNvPr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A9E7273-91A5-0940-B4C2-EFB13692EBD7}"/>
              </a:ext>
            </a:extLst>
          </p:cNvPr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C1F5776D-4A5F-0443-9FEC-D7857C7372BA}"/>
              </a:ext>
            </a:extLst>
          </p:cNvPr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22D94442-029B-9146-A6ED-64CBA9B97336}"/>
              </a:ext>
            </a:extLst>
          </p:cNvPr>
          <p:cNvSpPr txBox="1"/>
          <p:nvPr/>
        </p:nvSpPr>
        <p:spPr>
          <a:xfrm>
            <a:off x="422974" y="319538"/>
            <a:ext cx="4671695" cy="137223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 marL="1691639">
              <a:lnSpc>
                <a:spcPct val="100000"/>
              </a:lnSpc>
              <a:spcBef>
                <a:spcPts val="1510"/>
              </a:spcBef>
              <a:tabLst>
                <a:tab pos="368617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ACC241B-E351-854C-8F26-76DC7387B4C8}"/>
              </a:ext>
            </a:extLst>
          </p:cNvPr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D41DFE7C-6493-4749-A166-DF3EBE99BA42}"/>
              </a:ext>
            </a:extLst>
          </p:cNvPr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0F5E4EE-0B8C-7448-A7E0-B7E510A85003}"/>
              </a:ext>
            </a:extLst>
          </p:cNvPr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2DDFAD74-3091-5441-9CC8-3454FB02BDD7}"/>
              </a:ext>
            </a:extLst>
          </p:cNvPr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CED812ED-7949-A043-88A4-C99BE9330A4E}"/>
              </a:ext>
            </a:extLst>
          </p:cNvPr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E5582DA5-585D-B849-B1ED-98DA090439E1}"/>
              </a:ext>
            </a:extLst>
          </p:cNvPr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693BB1EE-5261-AB40-B69C-7F46F7A31FFA}"/>
              </a:ext>
            </a:extLst>
          </p:cNvPr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52E9A18C-E18F-804A-8C3F-16C9DB8C8042}"/>
              </a:ext>
            </a:extLst>
          </p:cNvPr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1BCFA365-6792-1E41-818E-4ED9B146313F}"/>
              </a:ext>
            </a:extLst>
          </p:cNvPr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7029DD00-4C9E-0745-9732-665190774747}"/>
              </a:ext>
            </a:extLst>
          </p:cNvPr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53D75297-2108-3A41-94DB-9E7C8649836A}"/>
              </a:ext>
            </a:extLst>
          </p:cNvPr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4E3063E5-26C8-A643-B6C8-F2A5FA86E706}"/>
              </a:ext>
            </a:extLst>
          </p:cNvPr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BCC639E2-6112-5140-89FF-9EFAE44E8216}"/>
              </a:ext>
            </a:extLst>
          </p:cNvPr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AAC93BBF-AE34-E146-AED9-090FC4223A9E}"/>
              </a:ext>
            </a:extLst>
          </p:cNvPr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57FDEAC9-57AB-DC4D-9F56-D05A1F0E314E}"/>
              </a:ext>
            </a:extLst>
          </p:cNvPr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85930644-0DD5-3846-BB68-F595F4A1C621}"/>
              </a:ext>
            </a:extLst>
          </p:cNvPr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345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2974" y="319538"/>
            <a:ext cx="4671695" cy="137223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6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 marL="1691639">
              <a:lnSpc>
                <a:spcPct val="100000"/>
              </a:lnSpc>
              <a:spcBef>
                <a:spcPts val="1510"/>
              </a:spcBef>
              <a:tabLst>
                <a:tab pos="368617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963677" y="2923927"/>
            <a:ext cx="1617980" cy="78740"/>
          </a:xfrm>
          <a:custGeom>
            <a:avLst/>
            <a:gdLst/>
            <a:ahLst/>
            <a:cxnLst/>
            <a:rect l="l" t="t" r="r" b="b"/>
            <a:pathLst>
              <a:path w="1617979" h="78739">
                <a:moveTo>
                  <a:pt x="0" y="78511"/>
                </a:moveTo>
                <a:lnTo>
                  <a:pt x="0" y="0"/>
                </a:lnTo>
                <a:lnTo>
                  <a:pt x="161762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16">
            <a:extLst>
              <a:ext uri="{FF2B5EF4-FFF2-40B4-BE49-F238E27FC236}">
                <a16:creationId xmlns:a16="http://schemas.microsoft.com/office/drawing/2014/main" id="{7D9DD207-3175-C842-B432-A8555CCCBD8A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963677" y="2923927"/>
            <a:ext cx="1617980" cy="78740"/>
          </a:xfrm>
          <a:custGeom>
            <a:avLst/>
            <a:gdLst/>
            <a:ahLst/>
            <a:cxnLst/>
            <a:rect l="l" t="t" r="r" b="b"/>
            <a:pathLst>
              <a:path w="1617979" h="78739">
                <a:moveTo>
                  <a:pt x="0" y="78511"/>
                </a:moveTo>
                <a:lnTo>
                  <a:pt x="0" y="0"/>
                </a:lnTo>
                <a:lnTo>
                  <a:pt x="161762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16">
            <a:extLst>
              <a:ext uri="{FF2B5EF4-FFF2-40B4-BE49-F238E27FC236}">
                <a16:creationId xmlns:a16="http://schemas.microsoft.com/office/drawing/2014/main" id="{0FE0ED8E-2EFF-A84D-8D11-64B3B5F08E08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90543" y="3113212"/>
            <a:ext cx="350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Rôles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963677" y="2923927"/>
            <a:ext cx="3206750" cy="78740"/>
          </a:xfrm>
          <a:custGeom>
            <a:avLst/>
            <a:gdLst/>
            <a:ahLst/>
            <a:cxnLst/>
            <a:rect l="l" t="t" r="r" b="b"/>
            <a:pathLst>
              <a:path w="3206750" h="78739">
                <a:moveTo>
                  <a:pt x="0" y="78511"/>
                </a:moveTo>
                <a:lnTo>
                  <a:pt x="0" y="0"/>
                </a:lnTo>
                <a:lnTo>
                  <a:pt x="3206750" y="0"/>
                </a:lnTo>
                <a:lnTo>
                  <a:pt x="3206750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08128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16">
            <a:extLst>
              <a:ext uri="{FF2B5EF4-FFF2-40B4-BE49-F238E27FC236}">
                <a16:creationId xmlns:a16="http://schemas.microsoft.com/office/drawing/2014/main" id="{FA636EE2-8264-E245-93E5-D5D791FDBF45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38654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0175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56607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59188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16568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54567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54892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62106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990543" y="3113212"/>
            <a:ext cx="350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Rôles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10647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8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82" y="251993"/>
                </a:lnTo>
                <a:lnTo>
                  <a:pt x="773737" y="246312"/>
                </a:lnTo>
                <a:lnTo>
                  <a:pt x="796629" y="230844"/>
                </a:lnTo>
                <a:lnTo>
                  <a:pt x="812097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7" y="44041"/>
                </a:lnTo>
                <a:lnTo>
                  <a:pt x="796629" y="21148"/>
                </a:lnTo>
                <a:lnTo>
                  <a:pt x="773737" y="5680"/>
                </a:lnTo>
                <a:lnTo>
                  <a:pt x="74578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951690" y="3699088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Collecter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712423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6" y="246312"/>
                </a:lnTo>
                <a:lnTo>
                  <a:pt x="796623" y="230844"/>
                </a:lnTo>
                <a:lnTo>
                  <a:pt x="812095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886393" y="3699088"/>
            <a:ext cx="4610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242652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418979" y="4262794"/>
            <a:ext cx="456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Stocker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280423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490918" y="4262794"/>
            <a:ext cx="387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Traiter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963677" y="2923927"/>
            <a:ext cx="3206750" cy="78740"/>
          </a:xfrm>
          <a:custGeom>
            <a:avLst/>
            <a:gdLst/>
            <a:ahLst/>
            <a:cxnLst/>
            <a:rect l="l" t="t" r="r" b="b"/>
            <a:pathLst>
              <a:path w="3206750" h="78739">
                <a:moveTo>
                  <a:pt x="0" y="78511"/>
                </a:moveTo>
                <a:lnTo>
                  <a:pt x="0" y="0"/>
                </a:lnTo>
                <a:lnTo>
                  <a:pt x="3206750" y="0"/>
                </a:lnTo>
                <a:lnTo>
                  <a:pt x="3206750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08128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16">
            <a:extLst>
              <a:ext uri="{FF2B5EF4-FFF2-40B4-BE49-F238E27FC236}">
                <a16:creationId xmlns:a16="http://schemas.microsoft.com/office/drawing/2014/main" id="{DD7EE68F-6D8F-824B-A1BA-30FC4FE18CDB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38654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0175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56607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59188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16568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54567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54892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62106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53300" y="5438299"/>
            <a:ext cx="5457190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conséquences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déploiement du numérique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processus décisionnels de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0003" y="5410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22974" y="540789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990543" y="3113212"/>
            <a:ext cx="350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Rôles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10647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8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82" y="251993"/>
                </a:lnTo>
                <a:lnTo>
                  <a:pt x="773737" y="246312"/>
                </a:lnTo>
                <a:lnTo>
                  <a:pt x="796629" y="230844"/>
                </a:lnTo>
                <a:lnTo>
                  <a:pt x="812097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7" y="44041"/>
                </a:lnTo>
                <a:lnTo>
                  <a:pt x="796629" y="21148"/>
                </a:lnTo>
                <a:lnTo>
                  <a:pt x="773737" y="5680"/>
                </a:lnTo>
                <a:lnTo>
                  <a:pt x="74578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951690" y="3699088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Collecter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712423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6" y="246312"/>
                </a:lnTo>
                <a:lnTo>
                  <a:pt x="796623" y="230844"/>
                </a:lnTo>
                <a:lnTo>
                  <a:pt x="812095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886393" y="3699088"/>
            <a:ext cx="4610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242652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418979" y="4262794"/>
            <a:ext cx="456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Stocker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280423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490918" y="4262794"/>
            <a:ext cx="387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Traiter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963677" y="2923927"/>
            <a:ext cx="3206750" cy="78740"/>
          </a:xfrm>
          <a:custGeom>
            <a:avLst/>
            <a:gdLst/>
            <a:ahLst/>
            <a:cxnLst/>
            <a:rect l="l" t="t" r="r" b="b"/>
            <a:pathLst>
              <a:path w="3206750" h="78739">
                <a:moveTo>
                  <a:pt x="0" y="78511"/>
                </a:moveTo>
                <a:lnTo>
                  <a:pt x="0" y="0"/>
                </a:lnTo>
                <a:lnTo>
                  <a:pt x="3206750" y="0"/>
                </a:lnTo>
                <a:lnTo>
                  <a:pt x="3206750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08128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16">
            <a:extLst>
              <a:ext uri="{FF2B5EF4-FFF2-40B4-BE49-F238E27FC236}">
                <a16:creationId xmlns:a16="http://schemas.microsoft.com/office/drawing/2014/main" id="{4BC093F9-9960-004B-9BF7-E0FF75CCC552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38654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0175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56607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59188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16568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54567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54892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62106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53300" y="5438299"/>
            <a:ext cx="5457190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conséquences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déploiement du numérique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processus décisionnels de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0003" y="5410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22974" y="540789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990543" y="3113212"/>
            <a:ext cx="350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Rôles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10647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8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82" y="251993"/>
                </a:lnTo>
                <a:lnTo>
                  <a:pt x="773737" y="246312"/>
                </a:lnTo>
                <a:lnTo>
                  <a:pt x="796629" y="230844"/>
                </a:lnTo>
                <a:lnTo>
                  <a:pt x="812097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7" y="44041"/>
                </a:lnTo>
                <a:lnTo>
                  <a:pt x="796629" y="21148"/>
                </a:lnTo>
                <a:lnTo>
                  <a:pt x="773737" y="5680"/>
                </a:lnTo>
                <a:lnTo>
                  <a:pt x="74578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951690" y="3699088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Collecter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712423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6" y="246312"/>
                </a:lnTo>
                <a:lnTo>
                  <a:pt x="796623" y="230844"/>
                </a:lnTo>
                <a:lnTo>
                  <a:pt x="812095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886393" y="3699088"/>
            <a:ext cx="4610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242652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418979" y="4262794"/>
            <a:ext cx="456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Stocker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280423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490918" y="4262794"/>
            <a:ext cx="387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Traiter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963677" y="2923927"/>
            <a:ext cx="3206750" cy="78740"/>
          </a:xfrm>
          <a:custGeom>
            <a:avLst/>
            <a:gdLst/>
            <a:ahLst/>
            <a:cxnLst/>
            <a:rect l="l" t="t" r="r" b="b"/>
            <a:pathLst>
              <a:path w="3206750" h="78739">
                <a:moveTo>
                  <a:pt x="0" y="78511"/>
                </a:moveTo>
                <a:lnTo>
                  <a:pt x="0" y="0"/>
                </a:lnTo>
                <a:lnTo>
                  <a:pt x="3206750" y="0"/>
                </a:lnTo>
                <a:lnTo>
                  <a:pt x="3206750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08128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141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955893" y="7567776"/>
            <a:ext cx="2058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Technologies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numériques,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portables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530250" y="7958908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82062" y="7874048"/>
            <a:ext cx="1548765" cy="78740"/>
          </a:xfrm>
          <a:custGeom>
            <a:avLst/>
            <a:gdLst/>
            <a:ahLst/>
            <a:cxnLst/>
            <a:rect l="l" t="t" r="r" b="b"/>
            <a:pathLst>
              <a:path w="1548764" h="78740">
                <a:moveTo>
                  <a:pt x="0" y="0"/>
                </a:moveTo>
                <a:lnTo>
                  <a:pt x="0" y="78511"/>
                </a:lnTo>
                <a:lnTo>
                  <a:pt x="1548193" y="7851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19768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42293" y="8038144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14" y="0"/>
                </a:moveTo>
                <a:lnTo>
                  <a:pt x="921218" y="539"/>
                </a:lnTo>
                <a:lnTo>
                  <a:pt x="848404" y="2132"/>
                </a:lnTo>
                <a:lnTo>
                  <a:pt x="777266" y="4741"/>
                </a:lnTo>
                <a:lnTo>
                  <a:pt x="707996" y="8327"/>
                </a:lnTo>
                <a:lnTo>
                  <a:pt x="640787" y="12853"/>
                </a:lnTo>
                <a:lnTo>
                  <a:pt x="575830" y="18281"/>
                </a:lnTo>
                <a:lnTo>
                  <a:pt x="513319" y="24572"/>
                </a:lnTo>
                <a:lnTo>
                  <a:pt x="453446" y="31689"/>
                </a:lnTo>
                <a:lnTo>
                  <a:pt x="396403" y="39593"/>
                </a:lnTo>
                <a:lnTo>
                  <a:pt x="342383" y="48246"/>
                </a:lnTo>
                <a:lnTo>
                  <a:pt x="291579" y="57611"/>
                </a:lnTo>
                <a:lnTo>
                  <a:pt x="244182" y="67650"/>
                </a:lnTo>
                <a:lnTo>
                  <a:pt x="200386" y="78324"/>
                </a:lnTo>
                <a:lnTo>
                  <a:pt x="160383" y="89595"/>
                </a:lnTo>
                <a:lnTo>
                  <a:pt x="92525" y="113778"/>
                </a:lnTo>
                <a:lnTo>
                  <a:pt x="42149" y="139894"/>
                </a:lnTo>
                <a:lnTo>
                  <a:pt x="10793" y="167640"/>
                </a:lnTo>
                <a:lnTo>
                  <a:pt x="0" y="196710"/>
                </a:lnTo>
                <a:lnTo>
                  <a:pt x="2730" y="211390"/>
                </a:lnTo>
                <a:lnTo>
                  <a:pt x="42149" y="253520"/>
                </a:lnTo>
                <a:lnTo>
                  <a:pt x="92525" y="279634"/>
                </a:lnTo>
                <a:lnTo>
                  <a:pt x="160383" y="303815"/>
                </a:lnTo>
                <a:lnTo>
                  <a:pt x="200386" y="315086"/>
                </a:lnTo>
                <a:lnTo>
                  <a:pt x="244182" y="325759"/>
                </a:lnTo>
                <a:lnTo>
                  <a:pt x="291579" y="335797"/>
                </a:lnTo>
                <a:lnTo>
                  <a:pt x="342383" y="345162"/>
                </a:lnTo>
                <a:lnTo>
                  <a:pt x="396403" y="353815"/>
                </a:lnTo>
                <a:lnTo>
                  <a:pt x="453446" y="361719"/>
                </a:lnTo>
                <a:lnTo>
                  <a:pt x="513319" y="368835"/>
                </a:lnTo>
                <a:lnTo>
                  <a:pt x="575830" y="375126"/>
                </a:lnTo>
                <a:lnTo>
                  <a:pt x="640787" y="380554"/>
                </a:lnTo>
                <a:lnTo>
                  <a:pt x="707996" y="385080"/>
                </a:lnTo>
                <a:lnTo>
                  <a:pt x="777266" y="388666"/>
                </a:lnTo>
                <a:lnTo>
                  <a:pt x="848404" y="391275"/>
                </a:lnTo>
                <a:lnTo>
                  <a:pt x="921218" y="392868"/>
                </a:lnTo>
                <a:lnTo>
                  <a:pt x="995514" y="393407"/>
                </a:lnTo>
                <a:lnTo>
                  <a:pt x="1069809" y="392868"/>
                </a:lnTo>
                <a:lnTo>
                  <a:pt x="1142621" y="391275"/>
                </a:lnTo>
                <a:lnTo>
                  <a:pt x="1213758" y="388666"/>
                </a:lnTo>
                <a:lnTo>
                  <a:pt x="1283027" y="385080"/>
                </a:lnTo>
                <a:lnTo>
                  <a:pt x="1350235" y="380554"/>
                </a:lnTo>
                <a:lnTo>
                  <a:pt x="1415191" y="375126"/>
                </a:lnTo>
                <a:lnTo>
                  <a:pt x="1477701" y="368835"/>
                </a:lnTo>
                <a:lnTo>
                  <a:pt x="1537574" y="361719"/>
                </a:lnTo>
                <a:lnTo>
                  <a:pt x="1594616" y="353815"/>
                </a:lnTo>
                <a:lnTo>
                  <a:pt x="1648635" y="345162"/>
                </a:lnTo>
                <a:lnTo>
                  <a:pt x="1699439" y="335797"/>
                </a:lnTo>
                <a:lnTo>
                  <a:pt x="1746835" y="325759"/>
                </a:lnTo>
                <a:lnTo>
                  <a:pt x="1790631" y="315086"/>
                </a:lnTo>
                <a:lnTo>
                  <a:pt x="1830634" y="303815"/>
                </a:lnTo>
                <a:lnTo>
                  <a:pt x="1898491" y="279634"/>
                </a:lnTo>
                <a:lnTo>
                  <a:pt x="1948868" y="253520"/>
                </a:lnTo>
                <a:lnTo>
                  <a:pt x="1980223" y="225777"/>
                </a:lnTo>
                <a:lnTo>
                  <a:pt x="1991017" y="196710"/>
                </a:lnTo>
                <a:lnTo>
                  <a:pt x="1988286" y="182028"/>
                </a:lnTo>
                <a:lnTo>
                  <a:pt x="1948868" y="139894"/>
                </a:lnTo>
                <a:lnTo>
                  <a:pt x="1898491" y="113778"/>
                </a:lnTo>
                <a:lnTo>
                  <a:pt x="1830634" y="89595"/>
                </a:lnTo>
                <a:lnTo>
                  <a:pt x="1790631" y="78324"/>
                </a:lnTo>
                <a:lnTo>
                  <a:pt x="1746835" y="67650"/>
                </a:lnTo>
                <a:lnTo>
                  <a:pt x="1699439" y="57611"/>
                </a:lnTo>
                <a:lnTo>
                  <a:pt x="1648635" y="48246"/>
                </a:lnTo>
                <a:lnTo>
                  <a:pt x="1594616" y="39593"/>
                </a:lnTo>
                <a:lnTo>
                  <a:pt x="1537574" y="31689"/>
                </a:lnTo>
                <a:lnTo>
                  <a:pt x="1477701" y="24572"/>
                </a:lnTo>
                <a:lnTo>
                  <a:pt x="1415191" y="18281"/>
                </a:lnTo>
                <a:lnTo>
                  <a:pt x="1350235" y="12853"/>
                </a:lnTo>
                <a:lnTo>
                  <a:pt x="1283027" y="8327"/>
                </a:lnTo>
                <a:lnTo>
                  <a:pt x="1213758" y="4741"/>
                </a:lnTo>
                <a:lnTo>
                  <a:pt x="1142621" y="2132"/>
                </a:lnTo>
                <a:lnTo>
                  <a:pt x="1069809" y="539"/>
                </a:lnTo>
                <a:lnTo>
                  <a:pt x="99551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3055369" y="8129262"/>
            <a:ext cx="94234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Digitalisation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81" name="bk object 16">
            <a:extLst>
              <a:ext uri="{FF2B5EF4-FFF2-40B4-BE49-F238E27FC236}">
                <a16:creationId xmlns:a16="http://schemas.microsoft.com/office/drawing/2014/main" id="{794EF31F-B971-9541-8C2D-45A5E99BAE4E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419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9940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38654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345579" y="0"/>
                </a:moveTo>
                <a:lnTo>
                  <a:pt x="0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0175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6845" y="0"/>
                </a:moveTo>
                <a:lnTo>
                  <a:pt x="0" y="91224"/>
                </a:lnTo>
                <a:lnTo>
                  <a:pt x="91478" y="91414"/>
                </a:lnTo>
                <a:lnTo>
                  <a:pt x="684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6372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48953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56607" y="3296311"/>
            <a:ext cx="346075" cy="320040"/>
          </a:xfrm>
          <a:custGeom>
            <a:avLst/>
            <a:gdLst/>
            <a:ahLst/>
            <a:cxnLst/>
            <a:rect l="l" t="t" r="r" b="b"/>
            <a:pathLst>
              <a:path w="346075" h="320039">
                <a:moveTo>
                  <a:pt x="0" y="0"/>
                </a:moveTo>
                <a:lnTo>
                  <a:pt x="345579" y="31996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59188" y="3569949"/>
            <a:ext cx="92075" cy="91440"/>
          </a:xfrm>
          <a:custGeom>
            <a:avLst/>
            <a:gdLst/>
            <a:ahLst/>
            <a:cxnLst/>
            <a:rect l="l" t="t" r="r" b="b"/>
            <a:pathLst>
              <a:path w="92075" h="91439">
                <a:moveTo>
                  <a:pt x="84632" y="0"/>
                </a:moveTo>
                <a:lnTo>
                  <a:pt x="0" y="91414"/>
                </a:lnTo>
                <a:lnTo>
                  <a:pt x="91478" y="91224"/>
                </a:lnTo>
                <a:lnTo>
                  <a:pt x="8463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06333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44332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9844" y="7248996"/>
            <a:ext cx="285750" cy="296545"/>
          </a:xfrm>
          <a:custGeom>
            <a:avLst/>
            <a:gdLst/>
            <a:ahLst/>
            <a:cxnLst/>
            <a:rect l="l" t="t" r="r" b="b"/>
            <a:pathLst>
              <a:path w="285750" h="296545">
                <a:moveTo>
                  <a:pt x="285356" y="29624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4000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40" h="92075">
                <a:moveTo>
                  <a:pt x="0" y="0"/>
                </a:moveTo>
                <a:lnTo>
                  <a:pt x="1612" y="91465"/>
                </a:lnTo>
                <a:lnTo>
                  <a:pt x="91338" y="5041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48782" y="7249212"/>
            <a:ext cx="282575" cy="296545"/>
          </a:xfrm>
          <a:custGeom>
            <a:avLst/>
            <a:gdLst/>
            <a:ahLst/>
            <a:cxnLst/>
            <a:rect l="l" t="t" r="r" b="b"/>
            <a:pathLst>
              <a:path w="282575" h="296545">
                <a:moveTo>
                  <a:pt x="0" y="296024"/>
                </a:moveTo>
                <a:lnTo>
                  <a:pt x="282409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85486" y="7201404"/>
            <a:ext cx="91440" cy="92075"/>
          </a:xfrm>
          <a:custGeom>
            <a:avLst/>
            <a:gdLst/>
            <a:ahLst/>
            <a:cxnLst/>
            <a:rect l="l" t="t" r="r" b="b"/>
            <a:pathLst>
              <a:path w="91439" h="92075">
                <a:moveTo>
                  <a:pt x="91312" y="0"/>
                </a:moveTo>
                <a:lnTo>
                  <a:pt x="0" y="5473"/>
                </a:lnTo>
                <a:lnTo>
                  <a:pt x="90131" y="91465"/>
                </a:lnTo>
                <a:lnTo>
                  <a:pt x="9131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16568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69380" y="0"/>
                </a:moveTo>
                <a:lnTo>
                  <a:pt x="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54567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0" y="0"/>
                </a:moveTo>
                <a:lnTo>
                  <a:pt x="56667" y="71805"/>
                </a:lnTo>
                <a:lnTo>
                  <a:pt x="124167" y="10058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44657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51871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54892" y="3296311"/>
            <a:ext cx="69850" cy="855980"/>
          </a:xfrm>
          <a:custGeom>
            <a:avLst/>
            <a:gdLst/>
            <a:ahLst/>
            <a:cxnLst/>
            <a:rect l="l" t="t" r="r" b="b"/>
            <a:pathLst>
              <a:path w="69850" h="855979">
                <a:moveTo>
                  <a:pt x="0" y="0"/>
                </a:moveTo>
                <a:lnTo>
                  <a:pt x="69380" y="85563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62106" y="4146006"/>
            <a:ext cx="124460" cy="72390"/>
          </a:xfrm>
          <a:custGeom>
            <a:avLst/>
            <a:gdLst/>
            <a:ahLst/>
            <a:cxnLst/>
            <a:rect l="l" t="t" r="r" b="b"/>
            <a:pathLst>
              <a:path w="124460" h="72389">
                <a:moveTo>
                  <a:pt x="124167" y="0"/>
                </a:moveTo>
                <a:lnTo>
                  <a:pt x="0" y="10058"/>
                </a:lnTo>
                <a:lnTo>
                  <a:pt x="67500" y="71805"/>
                </a:lnTo>
                <a:lnTo>
                  <a:pt x="12416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58497" y="3291652"/>
            <a:ext cx="0" cy="1435100"/>
          </a:xfrm>
          <a:custGeom>
            <a:avLst/>
            <a:gdLst/>
            <a:ahLst/>
            <a:cxnLst/>
            <a:rect l="l" t="t" r="r" b="b"/>
            <a:pathLst>
              <a:path h="1435100">
                <a:moveTo>
                  <a:pt x="0" y="0"/>
                </a:moveTo>
                <a:lnTo>
                  <a:pt x="0" y="143503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96204" y="472577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80374" y="6555789"/>
            <a:ext cx="0" cy="1003935"/>
          </a:xfrm>
          <a:custGeom>
            <a:avLst/>
            <a:gdLst/>
            <a:ahLst/>
            <a:cxnLst/>
            <a:rect l="l" t="t" r="r" b="b"/>
            <a:pathLst>
              <a:path h="1003934">
                <a:moveTo>
                  <a:pt x="0" y="1003846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18080" y="648970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53300" y="5438299"/>
            <a:ext cx="5457190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conséquences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du déploiement du numérique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management  et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processus décisionnels de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0003" y="5410797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22974" y="540789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89299" y="319538"/>
            <a:ext cx="350520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l’incidence du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numérique 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sur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management</a:t>
            </a:r>
            <a:r>
              <a:rPr sz="16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044154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99885" y="0"/>
                </a:moveTo>
                <a:lnTo>
                  <a:pt x="0" y="20929"/>
                </a:lnTo>
                <a:lnTo>
                  <a:pt x="142481" y="691349"/>
                </a:lnTo>
                <a:lnTo>
                  <a:pt x="113957" y="697331"/>
                </a:lnTo>
                <a:lnTo>
                  <a:pt x="213613" y="781977"/>
                </a:lnTo>
                <a:lnTo>
                  <a:pt x="267988" y="670420"/>
                </a:lnTo>
                <a:lnTo>
                  <a:pt x="242379" y="670420"/>
                </a:lnTo>
                <a:lnTo>
                  <a:pt x="99885" y="0"/>
                </a:lnTo>
                <a:close/>
              </a:path>
              <a:path w="271145" h="782319">
                <a:moveTo>
                  <a:pt x="270903" y="664438"/>
                </a:moveTo>
                <a:lnTo>
                  <a:pt x="242379" y="670420"/>
                </a:lnTo>
                <a:lnTo>
                  <a:pt x="267988" y="670420"/>
                </a:lnTo>
                <a:lnTo>
                  <a:pt x="270903" y="664438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37571" y="1642116"/>
            <a:ext cx="271145" cy="782320"/>
          </a:xfrm>
          <a:custGeom>
            <a:avLst/>
            <a:gdLst/>
            <a:ahLst/>
            <a:cxnLst/>
            <a:rect l="l" t="t" r="r" b="b"/>
            <a:pathLst>
              <a:path w="271145" h="782319">
                <a:moveTo>
                  <a:pt x="0" y="664438"/>
                </a:moveTo>
                <a:lnTo>
                  <a:pt x="57289" y="781977"/>
                </a:lnTo>
                <a:lnTo>
                  <a:pt x="156959" y="697331"/>
                </a:lnTo>
                <a:lnTo>
                  <a:pt x="128422" y="691349"/>
                </a:lnTo>
                <a:lnTo>
                  <a:pt x="132870" y="670420"/>
                </a:lnTo>
                <a:lnTo>
                  <a:pt x="28536" y="670420"/>
                </a:lnTo>
                <a:lnTo>
                  <a:pt x="0" y="664438"/>
                </a:lnTo>
                <a:close/>
              </a:path>
              <a:path w="271145" h="782319">
                <a:moveTo>
                  <a:pt x="171018" y="0"/>
                </a:moveTo>
                <a:lnTo>
                  <a:pt x="28536" y="670420"/>
                </a:lnTo>
                <a:lnTo>
                  <a:pt x="132870" y="670420"/>
                </a:lnTo>
                <a:lnTo>
                  <a:pt x="270903" y="20929"/>
                </a:lnTo>
                <a:lnTo>
                  <a:pt x="1710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70839" y="3113982"/>
            <a:ext cx="576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Fonctions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09565" y="3072460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1" y="225935"/>
                </a:lnTo>
                <a:lnTo>
                  <a:pt x="21150" y="248827"/>
                </a:lnTo>
                <a:lnTo>
                  <a:pt x="44046" y="264295"/>
                </a:lnTo>
                <a:lnTo>
                  <a:pt x="72009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1996"/>
                </a:lnTo>
                <a:lnTo>
                  <a:pt x="1102533" y="44041"/>
                </a:lnTo>
                <a:lnTo>
                  <a:pt x="1087066" y="21148"/>
                </a:lnTo>
                <a:lnTo>
                  <a:pt x="1064173" y="5680"/>
                </a:lnTo>
                <a:lnTo>
                  <a:pt x="1036218" y="0"/>
                </a:ln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2236" y="3667334"/>
            <a:ext cx="817880" cy="432434"/>
          </a:xfrm>
          <a:custGeom>
            <a:avLst/>
            <a:gdLst/>
            <a:ahLst/>
            <a:cxnLst/>
            <a:rect l="l" t="t" r="r" b="b"/>
            <a:pathLst>
              <a:path w="817880" h="43243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51"/>
                </a:lnTo>
                <a:lnTo>
                  <a:pt x="21148" y="410848"/>
                </a:lnTo>
                <a:lnTo>
                  <a:pt x="44041" y="426320"/>
                </a:lnTo>
                <a:lnTo>
                  <a:pt x="71996" y="432003"/>
                </a:lnTo>
                <a:lnTo>
                  <a:pt x="745769" y="432003"/>
                </a:lnTo>
                <a:lnTo>
                  <a:pt x="773726" y="426320"/>
                </a:lnTo>
                <a:lnTo>
                  <a:pt x="796623" y="410848"/>
                </a:lnTo>
                <a:lnTo>
                  <a:pt x="812095" y="387951"/>
                </a:lnTo>
                <a:lnTo>
                  <a:pt x="817778" y="359994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08477" y="3713663"/>
            <a:ext cx="6959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Coordonner  le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441811" y="4792762"/>
            <a:ext cx="1043940" cy="288290"/>
          </a:xfrm>
          <a:custGeom>
            <a:avLst/>
            <a:gdLst/>
            <a:ahLst/>
            <a:cxnLst/>
            <a:rect l="l" t="t" r="r" b="b"/>
            <a:pathLst>
              <a:path w="1043939" h="288289">
                <a:moveTo>
                  <a:pt x="971727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971727" y="287997"/>
                </a:lnTo>
                <a:lnTo>
                  <a:pt x="999684" y="282317"/>
                </a:lnTo>
                <a:lnTo>
                  <a:pt x="1022581" y="266849"/>
                </a:lnTo>
                <a:lnTo>
                  <a:pt x="1038053" y="243956"/>
                </a:lnTo>
                <a:lnTo>
                  <a:pt x="1043736" y="216001"/>
                </a:lnTo>
                <a:lnTo>
                  <a:pt x="1043736" y="72008"/>
                </a:lnTo>
                <a:lnTo>
                  <a:pt x="1038053" y="44046"/>
                </a:lnTo>
                <a:lnTo>
                  <a:pt x="1022581" y="21150"/>
                </a:lnTo>
                <a:lnTo>
                  <a:pt x="999684" y="5681"/>
                </a:lnTo>
                <a:lnTo>
                  <a:pt x="97172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510064" y="4843295"/>
            <a:ext cx="900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Respecter 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loi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84774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909984" y="4271493"/>
            <a:ext cx="87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Mesurer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111329" y="4225166"/>
            <a:ext cx="931544" cy="432434"/>
          </a:xfrm>
          <a:custGeom>
            <a:avLst/>
            <a:gdLst/>
            <a:ahLst/>
            <a:cxnLst/>
            <a:rect l="l" t="t" r="r" b="b"/>
            <a:pathLst>
              <a:path w="931544" h="432435">
                <a:moveTo>
                  <a:pt x="85925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9256" y="431990"/>
                </a:lnTo>
                <a:lnTo>
                  <a:pt x="887211" y="426309"/>
                </a:lnTo>
                <a:lnTo>
                  <a:pt x="910104" y="410841"/>
                </a:lnTo>
                <a:lnTo>
                  <a:pt x="925572" y="387949"/>
                </a:lnTo>
                <a:lnTo>
                  <a:pt x="931252" y="359994"/>
                </a:lnTo>
                <a:lnTo>
                  <a:pt x="931252" y="71996"/>
                </a:lnTo>
                <a:lnTo>
                  <a:pt x="925572" y="44041"/>
                </a:lnTo>
                <a:lnTo>
                  <a:pt x="910104" y="21148"/>
                </a:lnTo>
                <a:lnTo>
                  <a:pt x="887211" y="5680"/>
                </a:lnTo>
                <a:lnTo>
                  <a:pt x="8592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171823" y="4271493"/>
            <a:ext cx="802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145" marR="5080" indent="-132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Personnaliser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457347" y="3667334"/>
            <a:ext cx="1044575" cy="432434"/>
          </a:xfrm>
          <a:custGeom>
            <a:avLst/>
            <a:gdLst/>
            <a:ahLst/>
            <a:cxnLst/>
            <a:rect l="l" t="t" r="r" b="b"/>
            <a:pathLst>
              <a:path w="1044575" h="432435">
                <a:moveTo>
                  <a:pt x="969657" y="0"/>
                </a:moveTo>
                <a:lnTo>
                  <a:pt x="74345" y="0"/>
                </a:lnTo>
                <a:lnTo>
                  <a:pt x="45477" y="5680"/>
                </a:lnTo>
                <a:lnTo>
                  <a:pt x="21837" y="21148"/>
                </a:lnTo>
                <a:lnTo>
                  <a:pt x="5865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865" y="387951"/>
                </a:lnTo>
                <a:lnTo>
                  <a:pt x="21837" y="410848"/>
                </a:lnTo>
                <a:lnTo>
                  <a:pt x="45477" y="426320"/>
                </a:lnTo>
                <a:lnTo>
                  <a:pt x="74345" y="432003"/>
                </a:lnTo>
                <a:lnTo>
                  <a:pt x="969657" y="432003"/>
                </a:lnTo>
                <a:lnTo>
                  <a:pt x="998521" y="426320"/>
                </a:lnTo>
                <a:lnTo>
                  <a:pt x="1022161" y="410848"/>
                </a:lnTo>
                <a:lnTo>
                  <a:pt x="1038135" y="387951"/>
                </a:lnTo>
                <a:lnTo>
                  <a:pt x="1044003" y="359994"/>
                </a:lnTo>
                <a:lnTo>
                  <a:pt x="1044003" y="71996"/>
                </a:lnTo>
                <a:lnTo>
                  <a:pt x="1038135" y="44041"/>
                </a:lnTo>
                <a:lnTo>
                  <a:pt x="1022161" y="21148"/>
                </a:lnTo>
                <a:lnTo>
                  <a:pt x="998521" y="5680"/>
                </a:lnTo>
                <a:lnTo>
                  <a:pt x="969657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518623" y="3713663"/>
            <a:ext cx="915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Faciliter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prise  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063200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58731" y="1472398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8"/>
                </a:lnTo>
                <a:lnTo>
                  <a:pt x="21148" y="248135"/>
                </a:lnTo>
                <a:lnTo>
                  <a:pt x="44041" y="263607"/>
                </a:lnTo>
                <a:lnTo>
                  <a:pt x="71996" y="269290"/>
                </a:lnTo>
                <a:lnTo>
                  <a:pt x="1343279" y="269290"/>
                </a:lnTo>
                <a:lnTo>
                  <a:pt x="1371234" y="263607"/>
                </a:lnTo>
                <a:lnTo>
                  <a:pt x="1394126" y="248135"/>
                </a:lnTo>
                <a:lnTo>
                  <a:pt x="1409594" y="225238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53300" y="1118298"/>
            <a:ext cx="434784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système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d’information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et ses rôles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dans</a:t>
            </a:r>
            <a:r>
              <a:rPr sz="1300" b="1" spc="-7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l’entreprise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461135">
              <a:lnSpc>
                <a:spcPct val="100000"/>
              </a:lnSpc>
              <a:tabLst>
                <a:tab pos="345567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Logiciels et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procédures	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1036218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990543" y="3113212"/>
            <a:ext cx="350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Rôles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616315" y="3071689"/>
            <a:ext cx="1108710" cy="270510"/>
          </a:xfrm>
          <a:custGeom>
            <a:avLst/>
            <a:gdLst/>
            <a:ahLst/>
            <a:cxnLst/>
            <a:rect l="l" t="t" r="r" b="b"/>
            <a:pathLst>
              <a:path w="1108710" h="270510">
                <a:moveTo>
                  <a:pt x="0" y="197980"/>
                </a:moveTo>
                <a:lnTo>
                  <a:pt x="5680" y="225935"/>
                </a:lnTo>
                <a:lnTo>
                  <a:pt x="21148" y="248827"/>
                </a:lnTo>
                <a:lnTo>
                  <a:pt x="44041" y="264295"/>
                </a:lnTo>
                <a:lnTo>
                  <a:pt x="71996" y="269976"/>
                </a:lnTo>
                <a:lnTo>
                  <a:pt x="1036218" y="269976"/>
                </a:lnTo>
                <a:lnTo>
                  <a:pt x="1064173" y="264295"/>
                </a:lnTo>
                <a:lnTo>
                  <a:pt x="1087066" y="248827"/>
                </a:lnTo>
                <a:lnTo>
                  <a:pt x="1102533" y="225935"/>
                </a:lnTo>
                <a:lnTo>
                  <a:pt x="1108214" y="197980"/>
                </a:lnTo>
                <a:lnTo>
                  <a:pt x="1108214" y="72009"/>
                </a:lnTo>
                <a:lnTo>
                  <a:pt x="1102533" y="44046"/>
                </a:lnTo>
                <a:lnTo>
                  <a:pt x="1087066" y="21150"/>
                </a:lnTo>
                <a:lnTo>
                  <a:pt x="1064173" y="5681"/>
                </a:lnTo>
                <a:lnTo>
                  <a:pt x="1036218" y="0"/>
                </a:ln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19798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10647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8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82" y="251993"/>
                </a:lnTo>
                <a:lnTo>
                  <a:pt x="773737" y="246312"/>
                </a:lnTo>
                <a:lnTo>
                  <a:pt x="796629" y="230844"/>
                </a:lnTo>
                <a:lnTo>
                  <a:pt x="812097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7" y="44041"/>
                </a:lnTo>
                <a:lnTo>
                  <a:pt x="796629" y="21148"/>
                </a:lnTo>
                <a:lnTo>
                  <a:pt x="773737" y="5680"/>
                </a:lnTo>
                <a:lnTo>
                  <a:pt x="745782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951690" y="3699088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Collecter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712423" y="3666561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6" y="246312"/>
                </a:lnTo>
                <a:lnTo>
                  <a:pt x="796623" y="230844"/>
                </a:lnTo>
                <a:lnTo>
                  <a:pt x="812095" y="207952"/>
                </a:lnTo>
                <a:lnTo>
                  <a:pt x="817778" y="179997"/>
                </a:lnTo>
                <a:lnTo>
                  <a:pt x="817778" y="71996"/>
                </a:lnTo>
                <a:lnTo>
                  <a:pt x="812095" y="44041"/>
                </a:lnTo>
                <a:lnTo>
                  <a:pt x="796623" y="21148"/>
                </a:lnTo>
                <a:lnTo>
                  <a:pt x="773726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886393" y="3699088"/>
            <a:ext cx="46100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242652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418979" y="4262794"/>
            <a:ext cx="456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Stocker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280423" y="4230267"/>
            <a:ext cx="817880" cy="252095"/>
          </a:xfrm>
          <a:custGeom>
            <a:avLst/>
            <a:gdLst/>
            <a:ahLst/>
            <a:cxnLst/>
            <a:rect l="l" t="t" r="r" b="b"/>
            <a:pathLst>
              <a:path w="817879" h="252095">
                <a:moveTo>
                  <a:pt x="74576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745769" y="251993"/>
                </a:lnTo>
                <a:lnTo>
                  <a:pt x="773724" y="246312"/>
                </a:lnTo>
                <a:lnTo>
                  <a:pt x="796617" y="230844"/>
                </a:lnTo>
                <a:lnTo>
                  <a:pt x="812084" y="207952"/>
                </a:lnTo>
                <a:lnTo>
                  <a:pt x="817765" y="179997"/>
                </a:lnTo>
                <a:lnTo>
                  <a:pt x="817765" y="71996"/>
                </a:lnTo>
                <a:lnTo>
                  <a:pt x="812084" y="44041"/>
                </a:lnTo>
                <a:lnTo>
                  <a:pt x="796617" y="21148"/>
                </a:lnTo>
                <a:lnTo>
                  <a:pt x="773724" y="5680"/>
                </a:lnTo>
                <a:lnTo>
                  <a:pt x="74576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5490918" y="4262794"/>
            <a:ext cx="387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Traiter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564113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4" h="160655">
                <a:moveTo>
                  <a:pt x="103289" y="0"/>
                </a:moveTo>
                <a:lnTo>
                  <a:pt x="0" y="80175"/>
                </a:lnTo>
                <a:lnTo>
                  <a:pt x="103289" y="160350"/>
                </a:lnTo>
                <a:lnTo>
                  <a:pt x="103289" y="131203"/>
                </a:lnTo>
                <a:lnTo>
                  <a:pt x="541312" y="131203"/>
                </a:lnTo>
                <a:lnTo>
                  <a:pt x="541312" y="29146"/>
                </a:lnTo>
                <a:lnTo>
                  <a:pt x="103289" y="29146"/>
                </a:lnTo>
                <a:lnTo>
                  <a:pt x="103289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09261" y="2479764"/>
            <a:ext cx="274320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96811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20002" y="279653"/>
                </a:moveTo>
                <a:lnTo>
                  <a:pt x="0" y="408863"/>
                </a:lnTo>
                <a:lnTo>
                  <a:pt x="130149" y="396201"/>
                </a:lnTo>
                <a:lnTo>
                  <a:pt x="110121" y="375018"/>
                </a:lnTo>
                <a:lnTo>
                  <a:pt x="188627" y="300837"/>
                </a:lnTo>
                <a:lnTo>
                  <a:pt x="40030" y="300837"/>
                </a:lnTo>
                <a:lnTo>
                  <a:pt x="20002" y="279653"/>
                </a:lnTo>
                <a:close/>
              </a:path>
              <a:path w="428625" h="408939">
                <a:moveTo>
                  <a:pt x="358406" y="0"/>
                </a:moveTo>
                <a:lnTo>
                  <a:pt x="40030" y="300837"/>
                </a:lnTo>
                <a:lnTo>
                  <a:pt x="188627" y="300837"/>
                </a:lnTo>
                <a:lnTo>
                  <a:pt x="428497" y="74180"/>
                </a:lnTo>
                <a:lnTo>
                  <a:pt x="35840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029109" y="2534863"/>
            <a:ext cx="541655" cy="160655"/>
          </a:xfrm>
          <a:custGeom>
            <a:avLst/>
            <a:gdLst/>
            <a:ahLst/>
            <a:cxnLst/>
            <a:rect l="l" t="t" r="r" b="b"/>
            <a:pathLst>
              <a:path w="541655" h="160655">
                <a:moveTo>
                  <a:pt x="438035" y="0"/>
                </a:moveTo>
                <a:lnTo>
                  <a:pt x="438035" y="29146"/>
                </a:lnTo>
                <a:lnTo>
                  <a:pt x="0" y="29146"/>
                </a:lnTo>
                <a:lnTo>
                  <a:pt x="0" y="131203"/>
                </a:lnTo>
                <a:lnTo>
                  <a:pt x="438035" y="131203"/>
                </a:lnTo>
                <a:lnTo>
                  <a:pt x="438035" y="160350"/>
                </a:lnTo>
                <a:lnTo>
                  <a:pt x="541324" y="80175"/>
                </a:lnTo>
                <a:lnTo>
                  <a:pt x="438035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54326" y="2479764"/>
            <a:ext cx="274319" cy="67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409237" y="2080012"/>
            <a:ext cx="428625" cy="408940"/>
          </a:xfrm>
          <a:custGeom>
            <a:avLst/>
            <a:gdLst/>
            <a:ahLst/>
            <a:cxnLst/>
            <a:rect l="l" t="t" r="r" b="b"/>
            <a:pathLst>
              <a:path w="428625" h="408939">
                <a:moveTo>
                  <a:pt x="70091" y="0"/>
                </a:moveTo>
                <a:lnTo>
                  <a:pt x="0" y="74180"/>
                </a:lnTo>
                <a:lnTo>
                  <a:pt x="318376" y="375018"/>
                </a:lnTo>
                <a:lnTo>
                  <a:pt x="298348" y="396201"/>
                </a:lnTo>
                <a:lnTo>
                  <a:pt x="428497" y="408863"/>
                </a:lnTo>
                <a:lnTo>
                  <a:pt x="411774" y="300837"/>
                </a:lnTo>
                <a:lnTo>
                  <a:pt x="388467" y="300837"/>
                </a:lnTo>
                <a:lnTo>
                  <a:pt x="70091" y="0"/>
                </a:lnTo>
                <a:close/>
              </a:path>
              <a:path w="428625" h="408939">
                <a:moveTo>
                  <a:pt x="408495" y="279653"/>
                </a:moveTo>
                <a:lnTo>
                  <a:pt x="388467" y="300837"/>
                </a:lnTo>
                <a:lnTo>
                  <a:pt x="411774" y="300837"/>
                </a:lnTo>
                <a:lnTo>
                  <a:pt x="408495" y="279653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379198" y="1933201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3"/>
                </a:lnTo>
                <a:lnTo>
                  <a:pt x="5680" y="44046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1996"/>
                </a:lnTo>
                <a:lnTo>
                  <a:pt x="1409594" y="44046"/>
                </a:lnTo>
                <a:lnTo>
                  <a:pt x="1394126" y="21153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411420" y="1974374"/>
            <a:ext cx="1344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matérielles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026736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6" y="263597"/>
                </a:lnTo>
                <a:lnTo>
                  <a:pt x="1394118" y="248129"/>
                </a:lnTo>
                <a:lnTo>
                  <a:pt x="1409583" y="225236"/>
                </a:lnTo>
                <a:lnTo>
                  <a:pt x="1415262" y="197281"/>
                </a:lnTo>
                <a:lnTo>
                  <a:pt x="1415262" y="72008"/>
                </a:lnTo>
                <a:lnTo>
                  <a:pt x="1409583" y="44051"/>
                </a:lnTo>
                <a:lnTo>
                  <a:pt x="1394118" y="21155"/>
                </a:lnTo>
                <a:lnTo>
                  <a:pt x="1371226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570739" y="2521573"/>
            <a:ext cx="321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06728" y="1976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66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66" y="269278"/>
                </a:lnTo>
                <a:lnTo>
                  <a:pt x="1371228" y="263597"/>
                </a:lnTo>
                <a:lnTo>
                  <a:pt x="1394125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5" y="21155"/>
                </a:lnTo>
                <a:lnTo>
                  <a:pt x="1371228" y="5682"/>
                </a:lnTo>
                <a:lnTo>
                  <a:pt x="134326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765870" y="2017572"/>
            <a:ext cx="491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Big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95204" y="2480399"/>
            <a:ext cx="1415415" cy="269875"/>
          </a:xfrm>
          <a:custGeom>
            <a:avLst/>
            <a:gdLst/>
            <a:ahLst/>
            <a:cxnLst/>
            <a:rect l="l" t="t" r="r" b="b"/>
            <a:pathLst>
              <a:path w="1415414" h="269875">
                <a:moveTo>
                  <a:pt x="1343279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1343279" y="269278"/>
                </a:lnTo>
                <a:lnTo>
                  <a:pt x="1371234" y="263597"/>
                </a:lnTo>
                <a:lnTo>
                  <a:pt x="1394126" y="248129"/>
                </a:lnTo>
                <a:lnTo>
                  <a:pt x="1409594" y="225236"/>
                </a:lnTo>
                <a:lnTo>
                  <a:pt x="1415275" y="197281"/>
                </a:lnTo>
                <a:lnTo>
                  <a:pt x="1415275" y="72008"/>
                </a:lnTo>
                <a:lnTo>
                  <a:pt x="1409594" y="44051"/>
                </a:lnTo>
                <a:lnTo>
                  <a:pt x="1394126" y="21155"/>
                </a:lnTo>
                <a:lnTo>
                  <a:pt x="1371234" y="5682"/>
                </a:lnTo>
                <a:lnTo>
                  <a:pt x="134327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759113" y="2521573"/>
            <a:ext cx="1281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Ressources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humaines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963677" y="2923927"/>
            <a:ext cx="3206750" cy="78740"/>
          </a:xfrm>
          <a:custGeom>
            <a:avLst/>
            <a:gdLst/>
            <a:ahLst/>
            <a:cxnLst/>
            <a:rect l="l" t="t" r="r" b="b"/>
            <a:pathLst>
              <a:path w="3206750" h="78739">
                <a:moveTo>
                  <a:pt x="0" y="78511"/>
                </a:moveTo>
                <a:lnTo>
                  <a:pt x="0" y="0"/>
                </a:lnTo>
                <a:lnTo>
                  <a:pt x="3206750" y="0"/>
                </a:lnTo>
                <a:lnTo>
                  <a:pt x="3206750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01384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8128" y="3001522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1413" y="7517240"/>
            <a:ext cx="2394585" cy="288290"/>
          </a:xfrm>
          <a:custGeom>
            <a:avLst/>
            <a:gdLst/>
            <a:ahLst/>
            <a:cxnLst/>
            <a:rect l="l" t="t" r="r" b="b"/>
            <a:pathLst>
              <a:path w="2394585" h="288290">
                <a:moveTo>
                  <a:pt x="232200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8"/>
                </a:lnTo>
                <a:lnTo>
                  <a:pt x="21148" y="266855"/>
                </a:lnTo>
                <a:lnTo>
                  <a:pt x="44041" y="282327"/>
                </a:lnTo>
                <a:lnTo>
                  <a:pt x="71996" y="288010"/>
                </a:lnTo>
                <a:lnTo>
                  <a:pt x="2322004" y="288010"/>
                </a:lnTo>
                <a:lnTo>
                  <a:pt x="2349959" y="282327"/>
                </a:lnTo>
                <a:lnTo>
                  <a:pt x="2372852" y="266855"/>
                </a:lnTo>
                <a:lnTo>
                  <a:pt x="2388319" y="243958"/>
                </a:lnTo>
                <a:lnTo>
                  <a:pt x="2394000" y="216001"/>
                </a:lnTo>
                <a:lnTo>
                  <a:pt x="2394000" y="72009"/>
                </a:lnTo>
                <a:lnTo>
                  <a:pt x="2388319" y="44051"/>
                </a:lnTo>
                <a:lnTo>
                  <a:pt x="2372852" y="21155"/>
                </a:lnTo>
                <a:lnTo>
                  <a:pt x="2349959" y="5682"/>
                </a:lnTo>
                <a:lnTo>
                  <a:pt x="2322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955893" y="7567776"/>
            <a:ext cx="2058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Technologies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numériques,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portables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3563" y="6773566"/>
            <a:ext cx="774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223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Optimiser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l’organisation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59117" y="6691228"/>
            <a:ext cx="893444" cy="504190"/>
          </a:xfrm>
          <a:custGeom>
            <a:avLst/>
            <a:gdLst/>
            <a:ahLst/>
            <a:cxnLst/>
            <a:rect l="l" t="t" r="r" b="b"/>
            <a:pathLst>
              <a:path w="893444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820864" y="504012"/>
                </a:lnTo>
                <a:lnTo>
                  <a:pt x="848819" y="498329"/>
                </a:lnTo>
                <a:lnTo>
                  <a:pt x="871712" y="482857"/>
                </a:lnTo>
                <a:lnTo>
                  <a:pt x="887179" y="459960"/>
                </a:lnTo>
                <a:lnTo>
                  <a:pt x="892860" y="432003"/>
                </a:lnTo>
                <a:lnTo>
                  <a:pt x="892860" y="71996"/>
                </a:lnTo>
                <a:lnTo>
                  <a:pt x="887179" y="44041"/>
                </a:lnTo>
                <a:lnTo>
                  <a:pt x="871712" y="21148"/>
                </a:lnTo>
                <a:lnTo>
                  <a:pt x="848819" y="5680"/>
                </a:lnTo>
                <a:lnTo>
                  <a:pt x="82086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469666" y="6064859"/>
            <a:ext cx="10344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304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Améliorer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l’expérience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406085" y="5982522"/>
            <a:ext cx="1165225" cy="504190"/>
          </a:xfrm>
          <a:custGeom>
            <a:avLst/>
            <a:gdLst/>
            <a:ahLst/>
            <a:cxnLst/>
            <a:rect l="l" t="t" r="r" b="b"/>
            <a:pathLst>
              <a:path w="1165225" h="504189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1092657" y="504012"/>
                </a:lnTo>
                <a:lnTo>
                  <a:pt x="1120612" y="498329"/>
                </a:lnTo>
                <a:lnTo>
                  <a:pt x="1143504" y="482857"/>
                </a:lnTo>
                <a:lnTo>
                  <a:pt x="1158972" y="459960"/>
                </a:lnTo>
                <a:lnTo>
                  <a:pt x="1164653" y="432003"/>
                </a:lnTo>
                <a:lnTo>
                  <a:pt x="1164653" y="72009"/>
                </a:lnTo>
                <a:lnTo>
                  <a:pt x="1158972" y="44051"/>
                </a:lnTo>
                <a:lnTo>
                  <a:pt x="1143504" y="21155"/>
                </a:lnTo>
                <a:lnTo>
                  <a:pt x="1120612" y="5682"/>
                </a:lnTo>
                <a:lnTo>
                  <a:pt x="109265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2496054" y="6773566"/>
            <a:ext cx="651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495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férencier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424851" y="6691228"/>
            <a:ext cx="802005" cy="504190"/>
          </a:xfrm>
          <a:custGeom>
            <a:avLst/>
            <a:gdLst/>
            <a:ahLst/>
            <a:cxnLst/>
            <a:rect l="l" t="t" r="r" b="b"/>
            <a:pathLst>
              <a:path w="802005" h="504190">
                <a:moveTo>
                  <a:pt x="0" y="432003"/>
                </a:moveTo>
                <a:lnTo>
                  <a:pt x="5680" y="459960"/>
                </a:lnTo>
                <a:lnTo>
                  <a:pt x="21148" y="482857"/>
                </a:lnTo>
                <a:lnTo>
                  <a:pt x="44041" y="498329"/>
                </a:lnTo>
                <a:lnTo>
                  <a:pt x="71996" y="504012"/>
                </a:lnTo>
                <a:lnTo>
                  <a:pt x="729818" y="504012"/>
                </a:lnTo>
                <a:lnTo>
                  <a:pt x="757775" y="498329"/>
                </a:lnTo>
                <a:lnTo>
                  <a:pt x="780672" y="482857"/>
                </a:lnTo>
                <a:lnTo>
                  <a:pt x="796144" y="459960"/>
                </a:lnTo>
                <a:lnTo>
                  <a:pt x="801827" y="432003"/>
                </a:lnTo>
                <a:lnTo>
                  <a:pt x="801827" y="71996"/>
                </a:lnTo>
                <a:lnTo>
                  <a:pt x="796144" y="44041"/>
                </a:lnTo>
                <a:lnTo>
                  <a:pt x="780672" y="21148"/>
                </a:lnTo>
                <a:lnTo>
                  <a:pt x="757775" y="5680"/>
                </a:lnTo>
                <a:lnTo>
                  <a:pt x="729818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43200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530250" y="7958908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982062" y="7874048"/>
            <a:ext cx="1548765" cy="78740"/>
          </a:xfrm>
          <a:custGeom>
            <a:avLst/>
            <a:gdLst/>
            <a:ahLst/>
            <a:cxnLst/>
            <a:rect l="l" t="t" r="r" b="b"/>
            <a:pathLst>
              <a:path w="1548764" h="78740">
                <a:moveTo>
                  <a:pt x="0" y="0"/>
                </a:moveTo>
                <a:lnTo>
                  <a:pt x="0" y="78511"/>
                </a:lnTo>
                <a:lnTo>
                  <a:pt x="1548193" y="7851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919768" y="780797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542293" y="8038144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14" y="0"/>
                </a:moveTo>
                <a:lnTo>
                  <a:pt x="921218" y="539"/>
                </a:lnTo>
                <a:lnTo>
                  <a:pt x="848404" y="2132"/>
                </a:lnTo>
                <a:lnTo>
                  <a:pt x="777266" y="4741"/>
                </a:lnTo>
                <a:lnTo>
                  <a:pt x="707996" y="8327"/>
                </a:lnTo>
                <a:lnTo>
                  <a:pt x="640787" y="12853"/>
                </a:lnTo>
                <a:lnTo>
                  <a:pt x="575830" y="18281"/>
                </a:lnTo>
                <a:lnTo>
                  <a:pt x="513319" y="24572"/>
                </a:lnTo>
                <a:lnTo>
                  <a:pt x="453446" y="31689"/>
                </a:lnTo>
                <a:lnTo>
                  <a:pt x="396403" y="39593"/>
                </a:lnTo>
                <a:lnTo>
                  <a:pt x="342383" y="48246"/>
                </a:lnTo>
                <a:lnTo>
                  <a:pt x="291579" y="57611"/>
                </a:lnTo>
                <a:lnTo>
                  <a:pt x="244182" y="67650"/>
                </a:lnTo>
                <a:lnTo>
                  <a:pt x="200386" y="78324"/>
                </a:lnTo>
                <a:lnTo>
                  <a:pt x="160383" y="89595"/>
                </a:lnTo>
                <a:lnTo>
                  <a:pt x="92525" y="113778"/>
                </a:lnTo>
                <a:lnTo>
                  <a:pt x="42149" y="139894"/>
                </a:lnTo>
                <a:lnTo>
                  <a:pt x="10793" y="167640"/>
                </a:lnTo>
                <a:lnTo>
                  <a:pt x="0" y="196710"/>
                </a:lnTo>
                <a:lnTo>
                  <a:pt x="2730" y="211390"/>
                </a:lnTo>
                <a:lnTo>
                  <a:pt x="42149" y="253520"/>
                </a:lnTo>
                <a:lnTo>
                  <a:pt x="92525" y="279634"/>
                </a:lnTo>
                <a:lnTo>
                  <a:pt x="160383" y="303815"/>
                </a:lnTo>
                <a:lnTo>
                  <a:pt x="200386" y="315086"/>
                </a:lnTo>
                <a:lnTo>
                  <a:pt x="244182" y="325759"/>
                </a:lnTo>
                <a:lnTo>
                  <a:pt x="291579" y="335797"/>
                </a:lnTo>
                <a:lnTo>
                  <a:pt x="342383" y="345162"/>
                </a:lnTo>
                <a:lnTo>
                  <a:pt x="396403" y="353815"/>
                </a:lnTo>
                <a:lnTo>
                  <a:pt x="453446" y="361719"/>
                </a:lnTo>
                <a:lnTo>
                  <a:pt x="513319" y="368835"/>
                </a:lnTo>
                <a:lnTo>
                  <a:pt x="575830" y="375126"/>
                </a:lnTo>
                <a:lnTo>
                  <a:pt x="640787" y="380554"/>
                </a:lnTo>
                <a:lnTo>
                  <a:pt x="707996" y="385080"/>
                </a:lnTo>
                <a:lnTo>
                  <a:pt x="777266" y="388666"/>
                </a:lnTo>
                <a:lnTo>
                  <a:pt x="848404" y="391275"/>
                </a:lnTo>
                <a:lnTo>
                  <a:pt x="921218" y="392868"/>
                </a:lnTo>
                <a:lnTo>
                  <a:pt x="995514" y="393407"/>
                </a:lnTo>
                <a:lnTo>
                  <a:pt x="1069809" y="392868"/>
                </a:lnTo>
                <a:lnTo>
                  <a:pt x="1142621" y="391275"/>
                </a:lnTo>
                <a:lnTo>
                  <a:pt x="1213758" y="388666"/>
                </a:lnTo>
                <a:lnTo>
                  <a:pt x="1283027" y="385080"/>
                </a:lnTo>
                <a:lnTo>
                  <a:pt x="1350235" y="380554"/>
                </a:lnTo>
                <a:lnTo>
                  <a:pt x="1415191" y="375126"/>
                </a:lnTo>
                <a:lnTo>
                  <a:pt x="1477701" y="368835"/>
                </a:lnTo>
                <a:lnTo>
                  <a:pt x="1537574" y="361719"/>
                </a:lnTo>
                <a:lnTo>
                  <a:pt x="1594616" y="353815"/>
                </a:lnTo>
                <a:lnTo>
                  <a:pt x="1648635" y="345162"/>
                </a:lnTo>
                <a:lnTo>
                  <a:pt x="1699439" y="335797"/>
                </a:lnTo>
                <a:lnTo>
                  <a:pt x="1746835" y="325759"/>
                </a:lnTo>
                <a:lnTo>
                  <a:pt x="1790631" y="315086"/>
                </a:lnTo>
                <a:lnTo>
                  <a:pt x="1830634" y="303815"/>
                </a:lnTo>
                <a:lnTo>
                  <a:pt x="1898491" y="279634"/>
                </a:lnTo>
                <a:lnTo>
                  <a:pt x="1948868" y="253520"/>
                </a:lnTo>
                <a:lnTo>
                  <a:pt x="1980223" y="225777"/>
                </a:lnTo>
                <a:lnTo>
                  <a:pt x="1991017" y="196710"/>
                </a:lnTo>
                <a:lnTo>
                  <a:pt x="1988286" y="182028"/>
                </a:lnTo>
                <a:lnTo>
                  <a:pt x="1948868" y="139894"/>
                </a:lnTo>
                <a:lnTo>
                  <a:pt x="1898491" y="113778"/>
                </a:lnTo>
                <a:lnTo>
                  <a:pt x="1830634" y="89595"/>
                </a:lnTo>
                <a:lnTo>
                  <a:pt x="1790631" y="78324"/>
                </a:lnTo>
                <a:lnTo>
                  <a:pt x="1746835" y="67650"/>
                </a:lnTo>
                <a:lnTo>
                  <a:pt x="1699439" y="57611"/>
                </a:lnTo>
                <a:lnTo>
                  <a:pt x="1648635" y="48246"/>
                </a:lnTo>
                <a:lnTo>
                  <a:pt x="1594616" y="39593"/>
                </a:lnTo>
                <a:lnTo>
                  <a:pt x="1537574" y="31689"/>
                </a:lnTo>
                <a:lnTo>
                  <a:pt x="1477701" y="24572"/>
                </a:lnTo>
                <a:lnTo>
                  <a:pt x="1415191" y="18281"/>
                </a:lnTo>
                <a:lnTo>
                  <a:pt x="1350235" y="12853"/>
                </a:lnTo>
                <a:lnTo>
                  <a:pt x="1283027" y="8327"/>
                </a:lnTo>
                <a:lnTo>
                  <a:pt x="1213758" y="4741"/>
                </a:lnTo>
                <a:lnTo>
                  <a:pt x="1142621" y="2132"/>
                </a:lnTo>
                <a:lnTo>
                  <a:pt x="1069809" y="539"/>
                </a:lnTo>
                <a:lnTo>
                  <a:pt x="99551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055369" y="8129262"/>
            <a:ext cx="94234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Digitalisation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93" name="bk object 16">
            <a:extLst>
              <a:ext uri="{FF2B5EF4-FFF2-40B4-BE49-F238E27FC236}">
                <a16:creationId xmlns:a16="http://schemas.microsoft.com/office/drawing/2014/main" id="{4096AF55-89FE-4845-83C7-5E7708B8E22E}"/>
              </a:ext>
            </a:extLst>
          </p:cNvPr>
          <p:cNvSpPr/>
          <p:nvPr/>
        </p:nvSpPr>
        <p:spPr>
          <a:xfrm>
            <a:off x="3574956" y="2749684"/>
            <a:ext cx="0" cy="168275"/>
          </a:xfrm>
          <a:custGeom>
            <a:avLst/>
            <a:gdLst/>
            <a:ahLst/>
            <a:cxnLst/>
            <a:rect l="l" t="t" r="r" b="b"/>
            <a:pathLst>
              <a:path h="168275">
                <a:moveTo>
                  <a:pt x="0" y="0"/>
                </a:moveTo>
                <a:lnTo>
                  <a:pt x="0" y="1678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73098" y="2418339"/>
            <a:ext cx="1991360" cy="393700"/>
          </a:xfrm>
          <a:custGeom>
            <a:avLst/>
            <a:gdLst/>
            <a:ahLst/>
            <a:cxnLst/>
            <a:rect l="l" t="t" r="r" b="b"/>
            <a:pathLst>
              <a:path w="1991360" h="393700">
                <a:moveTo>
                  <a:pt x="995502" y="0"/>
                </a:moveTo>
                <a:lnTo>
                  <a:pt x="921207" y="539"/>
                </a:lnTo>
                <a:lnTo>
                  <a:pt x="848395" y="2132"/>
                </a:lnTo>
                <a:lnTo>
                  <a:pt x="777258" y="4741"/>
                </a:lnTo>
                <a:lnTo>
                  <a:pt x="707989" y="8327"/>
                </a:lnTo>
                <a:lnTo>
                  <a:pt x="640781" y="12853"/>
                </a:lnTo>
                <a:lnTo>
                  <a:pt x="575825" y="18281"/>
                </a:lnTo>
                <a:lnTo>
                  <a:pt x="513315" y="24572"/>
                </a:lnTo>
                <a:lnTo>
                  <a:pt x="453443" y="31688"/>
                </a:lnTo>
                <a:lnTo>
                  <a:pt x="396400" y="39592"/>
                </a:lnTo>
                <a:lnTo>
                  <a:pt x="342381" y="48245"/>
                </a:lnTo>
                <a:lnTo>
                  <a:pt x="291577" y="57610"/>
                </a:lnTo>
                <a:lnTo>
                  <a:pt x="244181" y="67648"/>
                </a:lnTo>
                <a:lnTo>
                  <a:pt x="200385" y="78321"/>
                </a:lnTo>
                <a:lnTo>
                  <a:pt x="160382" y="89592"/>
                </a:lnTo>
                <a:lnTo>
                  <a:pt x="92525" y="113773"/>
                </a:lnTo>
                <a:lnTo>
                  <a:pt x="42149" y="139887"/>
                </a:lnTo>
                <a:lnTo>
                  <a:pt x="10793" y="167630"/>
                </a:lnTo>
                <a:lnTo>
                  <a:pt x="0" y="196697"/>
                </a:lnTo>
                <a:lnTo>
                  <a:pt x="2730" y="211377"/>
                </a:lnTo>
                <a:lnTo>
                  <a:pt x="42149" y="253508"/>
                </a:lnTo>
                <a:lnTo>
                  <a:pt x="92525" y="279623"/>
                </a:lnTo>
                <a:lnTo>
                  <a:pt x="160382" y="303806"/>
                </a:lnTo>
                <a:lnTo>
                  <a:pt x="200385" y="315078"/>
                </a:lnTo>
                <a:lnTo>
                  <a:pt x="244181" y="325752"/>
                </a:lnTo>
                <a:lnTo>
                  <a:pt x="291577" y="335791"/>
                </a:lnTo>
                <a:lnTo>
                  <a:pt x="342381" y="345156"/>
                </a:lnTo>
                <a:lnTo>
                  <a:pt x="396400" y="353810"/>
                </a:lnTo>
                <a:lnTo>
                  <a:pt x="453443" y="361715"/>
                </a:lnTo>
                <a:lnTo>
                  <a:pt x="513315" y="368832"/>
                </a:lnTo>
                <a:lnTo>
                  <a:pt x="575825" y="375124"/>
                </a:lnTo>
                <a:lnTo>
                  <a:pt x="640781" y="380552"/>
                </a:lnTo>
                <a:lnTo>
                  <a:pt x="707989" y="385079"/>
                </a:lnTo>
                <a:lnTo>
                  <a:pt x="777258" y="388665"/>
                </a:lnTo>
                <a:lnTo>
                  <a:pt x="848395" y="391274"/>
                </a:lnTo>
                <a:lnTo>
                  <a:pt x="921207" y="392868"/>
                </a:lnTo>
                <a:lnTo>
                  <a:pt x="995502" y="393407"/>
                </a:lnTo>
                <a:lnTo>
                  <a:pt x="1069798" y="392868"/>
                </a:lnTo>
                <a:lnTo>
                  <a:pt x="1142612" y="391274"/>
                </a:lnTo>
                <a:lnTo>
                  <a:pt x="1213750" y="388665"/>
                </a:lnTo>
                <a:lnTo>
                  <a:pt x="1283020" y="385079"/>
                </a:lnTo>
                <a:lnTo>
                  <a:pt x="1350229" y="380552"/>
                </a:lnTo>
                <a:lnTo>
                  <a:pt x="1415186" y="375124"/>
                </a:lnTo>
                <a:lnTo>
                  <a:pt x="1477697" y="368832"/>
                </a:lnTo>
                <a:lnTo>
                  <a:pt x="1537570" y="361715"/>
                </a:lnTo>
                <a:lnTo>
                  <a:pt x="1594613" y="353810"/>
                </a:lnTo>
                <a:lnTo>
                  <a:pt x="1648633" y="345156"/>
                </a:lnTo>
                <a:lnTo>
                  <a:pt x="1699437" y="335791"/>
                </a:lnTo>
                <a:lnTo>
                  <a:pt x="1746834" y="325752"/>
                </a:lnTo>
                <a:lnTo>
                  <a:pt x="1790630" y="315078"/>
                </a:lnTo>
                <a:lnTo>
                  <a:pt x="1830633" y="303806"/>
                </a:lnTo>
                <a:lnTo>
                  <a:pt x="1898491" y="279623"/>
                </a:lnTo>
                <a:lnTo>
                  <a:pt x="1948868" y="253508"/>
                </a:lnTo>
                <a:lnTo>
                  <a:pt x="1980223" y="225765"/>
                </a:lnTo>
                <a:lnTo>
                  <a:pt x="1991017" y="196697"/>
                </a:lnTo>
                <a:lnTo>
                  <a:pt x="1988286" y="182017"/>
                </a:lnTo>
                <a:lnTo>
                  <a:pt x="1948868" y="139887"/>
                </a:lnTo>
                <a:lnTo>
                  <a:pt x="1898491" y="113773"/>
                </a:lnTo>
                <a:lnTo>
                  <a:pt x="1830633" y="89592"/>
                </a:lnTo>
                <a:lnTo>
                  <a:pt x="1790630" y="78321"/>
                </a:lnTo>
                <a:lnTo>
                  <a:pt x="1746834" y="67648"/>
                </a:lnTo>
                <a:lnTo>
                  <a:pt x="1699437" y="57610"/>
                </a:lnTo>
                <a:lnTo>
                  <a:pt x="1648633" y="48245"/>
                </a:lnTo>
                <a:lnTo>
                  <a:pt x="1594613" y="39592"/>
                </a:lnTo>
                <a:lnTo>
                  <a:pt x="1537570" y="31688"/>
                </a:lnTo>
                <a:lnTo>
                  <a:pt x="1477697" y="24572"/>
                </a:lnTo>
                <a:lnTo>
                  <a:pt x="1415186" y="18281"/>
                </a:lnTo>
                <a:lnTo>
                  <a:pt x="1350229" y="12853"/>
                </a:lnTo>
                <a:lnTo>
                  <a:pt x="1283020" y="8327"/>
                </a:lnTo>
                <a:lnTo>
                  <a:pt x="1213750" y="4741"/>
                </a:lnTo>
                <a:lnTo>
                  <a:pt x="1142612" y="2132"/>
                </a:lnTo>
                <a:lnTo>
                  <a:pt x="1069798" y="539"/>
                </a:lnTo>
                <a:lnTo>
                  <a:pt x="9955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832256" y="2517531"/>
            <a:ext cx="1463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Système</a:t>
            </a:r>
            <a:r>
              <a:rPr sz="10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d’information</a:t>
            </a: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1073</Words>
  <Application>Microsoft Macintosh PowerPoint</Application>
  <PresentationFormat>Personnalisé</PresentationFormat>
  <Paragraphs>382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2</cp:revision>
  <dcterms:created xsi:type="dcterms:W3CDTF">2019-07-20T12:53:31Z</dcterms:created>
  <dcterms:modified xsi:type="dcterms:W3CDTF">2019-07-20T13:01:19Z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2019-07-20T00:00:00Z</vt:filetime>
  </property>
</Properties>
</file>