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87" r:id="rId2"/>
    <p:sldId id="286" r:id="rId3"/>
    <p:sldId id="285" r:id="rId4"/>
    <p:sldId id="284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72" r:id="rId17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3"/>
    <p:restoredTop sz="94687"/>
  </p:normalViewPr>
  <p:slideViewPr>
    <p:cSldViewPr>
      <p:cViewPr varScale="1">
        <p:scale>
          <a:sx n="103" d="100"/>
          <a:sy n="103" d="100"/>
        </p:scale>
        <p:origin x="380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44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98A0624-FBAB-1249-BB05-E7FA529A3E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4F9DA0-9D60-E742-81AB-D11901F80A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8288" y="0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F013-AB93-7B47-8F04-8BC11C6B0353}" type="datetimeFigureOut">
              <a:rPr lang="fr-FR" smtClean="0"/>
              <a:t>20/07/2019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ADA0CB-F29E-1D44-8238-603065D46F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C38BE5-4AFE-2140-ABC7-7562EEE6BD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8288" y="10156825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912C9-E782-4E4B-BBB2-591F76B9E6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4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AE323EB-2FC0-C742-91D6-F51A4548BCE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2F9FFDF-E6A7-C44E-B97E-967698D67E35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364A5EB-E959-C344-8D95-C8D33B6E088E}"/>
              </a:ext>
            </a:extLst>
          </p:cNvPr>
          <p:cNvSpPr txBox="1"/>
          <p:nvPr/>
        </p:nvSpPr>
        <p:spPr>
          <a:xfrm>
            <a:off x="422974" y="319538"/>
            <a:ext cx="6194425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5116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B4A4BD2-26BC-9848-858B-3E5A9322C1A5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293F65E-489F-3F44-A7B2-53CA3843C1D9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0240E06-DF33-BC4A-88C9-E307294C23A2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0B6DD36-B569-7745-BF3A-5359AF6E4148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6FCD572-DCFD-A647-AE61-9F5CF5F302EF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65A6A80C-0E13-F740-9259-99461110AE60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633939D3-F912-DD4D-89AE-D5AA93DF6101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78D7350-278F-5A41-90F9-F811BDCFFD2A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8BD7B132-7343-0141-BD65-93275A70031B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2CF4F73B-B7AC-A745-BFFF-86D39407229C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3DB9124-0D98-574F-9093-791F330653A1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60C1A33-604B-1043-A0F8-F3DF4A6C91E7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030FCDC1-8358-4146-B29C-18461911A76E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102682C4-BA91-C44F-9AF9-3166A7E2FECA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1715E7B0-8B91-B340-AA4F-36F1CD043786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B94EF19-607A-8F4F-BA5E-34E1DC2B1060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834CB8EF-002F-2046-8394-E5FFB8F7A915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04F2DD69-EEFE-DF46-90AA-3B43002A4A44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373EF40-24E8-E34B-BC50-4B40EF4EE8CA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E116DF93-D78C-5F48-AF0D-E16DA5B64B23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2CDC0192-281E-AA4B-AACC-7A30B0BDA183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4CDADF0F-03CB-0546-98A0-5004F5E8183F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06991F37-DB1B-664E-84DC-3A1F52FCFFA4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A0A2A432-00A9-874D-B0AE-066CB89CCEA9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BC7135CC-FA48-9540-9E11-50E65889213C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7C90EAF4-C3BA-574E-A369-05BDAE3988A1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E447E0F8-C128-C040-A42B-6BC5639F42DF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5FC6E12-8A38-7B44-AE4B-77CDA28732BB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D150E48-9CA4-AF42-A92D-B1CA45EAF774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E9DEC120-16A4-CA47-95B8-702C006B9B02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7FDAA57F-7BD6-D842-B492-8E65A562220B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3F336111-338A-6B4A-9FE6-68BE9B926891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D417FBAA-E073-B447-B77E-E245B5361B8C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0068EA9-D199-DD45-9DEE-64756DF8A8A6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4066528C-A395-0049-B375-9D5320E13600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799AA4DC-0BAE-4443-B92D-42B906ACD380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F0F287A4-D1E9-4144-883F-7A35AF22D048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6B49991B-41DA-A945-BDFC-11AFA27AB72A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94AF48C3-33D5-7A4D-8826-425E390EA35E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88E825D7-8C63-4F4B-B81F-D4B430628E15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C964BB2C-BB05-1A41-9894-FEC9B9C37578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786FFF54-B657-B044-BE6A-6C83A015262D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BFA3C8A1-964B-9F43-A034-A4E2F13E9D92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830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7441100-BF2B-B54E-8DC7-3294361B2131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FA9B4EC-D669-2849-8591-26FEE09A278C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1E00E06-6542-C746-97F3-57AF297B03A4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05F1D1E-F8A3-3040-AC13-966110A833E7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2A8F666-86AF-8A46-802F-0099A59A596C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DD1A030-70F4-4A48-AAC6-A2B28A7307FF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C2BD0C86-EAAF-0B4E-AA30-ED4759CC61A3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19B1F7F-4D78-5249-8440-BCE121ACC83A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A7A82CB0-216F-674E-8DBE-5942DE72A98F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B04B33B2-E755-3F41-A1B1-7F3BC7BE5D8D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E7A4586F-6340-EE44-B783-A7B5EDA5F52A}"/>
              </a:ext>
            </a:extLst>
          </p:cNvPr>
          <p:cNvSpPr/>
          <p:nvPr/>
        </p:nvSpPr>
        <p:spPr>
          <a:xfrm>
            <a:off x="360003" y="694132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CF3D39CF-BFD8-B248-8769-7E398EB2170E}"/>
              </a:ext>
            </a:extLst>
          </p:cNvPr>
          <p:cNvSpPr txBox="1"/>
          <p:nvPr/>
        </p:nvSpPr>
        <p:spPr>
          <a:xfrm>
            <a:off x="422974" y="6968825"/>
            <a:ext cx="27965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vente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CA560FB-DF6C-A44D-81B7-DCD858BC1186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CDCFB7E-FC01-7A4A-9E9D-8FEB4946CAF3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A2D9AE2A-91B8-714F-A7F2-643275221C12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626D238-6EAF-3840-8F91-6DF6EC7C2028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6B3E26B6-6477-E54D-B417-32653DF03962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806C033-C36A-5148-BDAB-EBACDB56A9C6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A92AA6BD-F405-EB4E-A841-E1A179CEF3F7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1E303AF4-C53A-4B4D-A3A5-3876D3475284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5DDD5E57-F137-EB47-B90C-BB1A693EB9DD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28F7DB3-0C9E-F240-BD85-0C1C793E08DD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875DC3E8-D01D-084D-8164-1295C31DE329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FB460482-A2AE-B34A-A5F3-F88025905D0A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FF6C7B72-6692-2D45-BC35-A1A53A1370D8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DA28796C-1163-1C4E-8F5A-57F65D5170B1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549519F8-94A4-B74C-AC7D-AFFCBD161CCC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754AF0AF-90F4-1645-920F-61D10F460DB2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34037536-6AD9-8C4D-86AA-04675739DCDA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C15835E8-10A0-FF4E-A34F-43A9050964C1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690BCD68-FF5E-1E44-A475-CCE05F765FED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A6A4822F-A1F8-524D-AC45-C37FECAD931E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FB8DC84E-7EEF-8645-A18A-A0C4CAF7344B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5FC5E334-7E0C-0147-AE2B-5608894F6E9D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97923B1-39C8-0148-B14F-B8CDD1C78B7A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591D35B8-1927-D645-9918-FB8A160886B4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EF27D2B7-BD91-EF4A-9D4B-3117321B9EDE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6B05C48E-6FE5-6B43-B08B-4C4557219B36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4C611800-466A-7048-A65D-0C847262041E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E17595CA-F372-9245-85C3-1FBB50BCA67F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97DAE4B6-6109-5849-AC1A-A518C6DAF06D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EA49C74B-C120-8545-820B-B6C383BA7065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2F18D741-489C-EE4C-B824-47AEC1E64E15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CF897C49-2184-6E47-877B-ADBDE0AF52E4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1D1B8BD0-61E6-0948-899D-0C2661B2C15B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72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A291FD1-E3D0-7E48-8F89-1DA4DBA8EDFE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6827B68-A698-2D47-8598-A4F51018A337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897467E-6214-BC41-A3E4-564D214ABD2D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26989BF-71E8-4E42-9AD5-33E138F9C293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32FE7C9-8691-BE46-B600-D00325CF26F7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5267E9F-750A-E24D-8BB9-24ACF72A319F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23108D7-BFA7-CC4D-B2C9-0183E6A7B5DD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54239B5-5C53-A845-ACF2-26ED94989D8F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DBD8E6E-AD63-F143-931F-F67D6D660D5B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4A217BA-FE49-2244-9E62-3E4EF6EF6E54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A1C7DECC-06F5-BA49-B010-FF4639A403D1}"/>
              </a:ext>
            </a:extLst>
          </p:cNvPr>
          <p:cNvSpPr/>
          <p:nvPr/>
        </p:nvSpPr>
        <p:spPr>
          <a:xfrm>
            <a:off x="360003" y="694132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DF6D355-61D8-6B46-978E-470B5B4DB966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5C9D572B-4BBD-3A43-BA13-AF23653048DA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10F18315-DFC0-6444-8648-2A51DF4D6FC6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A954C210-08D6-A24B-8F23-91302FD41EC5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698AF17B-4B92-7B48-9549-3E3BD04C6AF5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A16A0AC3-1549-B947-A01F-5ED9CE6D8B45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51FA7D36-F33E-3246-A5B3-87B3B9187E44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76A41D23-B164-6C44-A353-9242F26A9651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BF4A46D-58F8-1B49-9894-B01105E7BA70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477EB0D1-9C3D-0D48-BD28-4A0DA002BB7B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43F1C343-E611-3446-A979-F1EA022CFE13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198123F9-8EA6-2D4F-B18D-D81E6FD8A6E6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99A6204-857C-7043-A715-87FA061B978C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39582904-B291-314E-BE95-62F3AE21B621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3E0054FE-7B66-1043-8B46-8ECB1B942FE4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945FFD56-DB9E-6D45-92F4-34E6B517DC5B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D26EF23D-BEF5-A941-80ED-689873B4ED0A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EA61B25-B5AF-7C4C-9934-8566B524A6FC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514ED4E-22B7-1243-B293-BAFBA5C67F71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944E7DAF-E7F7-A54E-AF9B-3CF7172696B2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4250F646-D84B-9D43-8AB6-521498EB41A0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F14FC420-54B9-BB4A-A98D-B07A9B51EB4C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725AFAC4-D3BC-2741-9FA4-0317F4774657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188AAD33-940F-F54C-AD95-107E71534BB9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F2CAAE2D-CD2D-C649-ABA2-103BCFB5BD00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301A2923-E0AD-A04E-B632-F513D4419A66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CAF69295-3272-8945-94EE-35343700B38F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9433E31-6639-EF41-BA42-F35CC2BD3B16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7100BB2-9ACB-1C4F-8D62-F2E2A8C825D7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DAB390A4-9A4D-5B4C-8E3F-41F5D2501BD5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2D6B3537-26C8-574D-875F-0E242BA38BBB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50FA48CA-FA86-4D46-8EA4-35AD5C21EE65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3E8095C4-D5D6-494D-B4D8-23CE294D8EDA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88F136F4-9863-0C49-93B6-8C0CC6359E18}"/>
              </a:ext>
            </a:extLst>
          </p:cNvPr>
          <p:cNvSpPr/>
          <p:nvPr/>
        </p:nvSpPr>
        <p:spPr>
          <a:xfrm>
            <a:off x="1272283" y="7322925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B9E1A060-37CF-4644-9C11-6CBF08D9F6C6}"/>
              </a:ext>
            </a:extLst>
          </p:cNvPr>
          <p:cNvSpPr txBox="1"/>
          <p:nvPr/>
        </p:nvSpPr>
        <p:spPr>
          <a:xfrm>
            <a:off x="422974" y="6968825"/>
            <a:ext cx="41446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vente</a:t>
            </a:r>
            <a:r>
              <a:rPr sz="1300" b="1" spc="-2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  <a:p>
            <a:pPr marL="233743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cyberconsommateur…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287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7F4E849-C076-C945-A836-FACF9054012A}"/>
              </a:ext>
            </a:extLst>
          </p:cNvPr>
          <p:cNvSpPr/>
          <p:nvPr/>
        </p:nvSpPr>
        <p:spPr>
          <a:xfrm>
            <a:off x="2143471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0E3D995-CEEE-8943-ADD8-450773567567}"/>
              </a:ext>
            </a:extLst>
          </p:cNvPr>
          <p:cNvSpPr/>
          <p:nvPr/>
        </p:nvSpPr>
        <p:spPr>
          <a:xfrm>
            <a:off x="5264053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D743380-BAC6-AD46-B2C2-7AFF876E9257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3029536-78B7-A44F-8BF7-4310343CB45C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A6FEBFF-CAD3-0944-B77E-A779142DFBD1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57C99F4-246A-FD4E-9249-85148ED420DA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1AB919CA-D923-8E47-9675-8DCE8FB47823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C899E642-3AAD-BE40-BDC3-18C58961FC41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88CEFEFB-837E-2344-BBA9-60868A741920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FDEAB5EA-E922-5045-B2C1-EFAFA36AA50B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17DB0AD5-472A-644B-A822-8EABBA1138CA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4D100049-887B-2546-BFB9-29C523CFE201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BD64A33-E155-CA42-B864-B10528D0C40B}"/>
              </a:ext>
            </a:extLst>
          </p:cNvPr>
          <p:cNvSpPr/>
          <p:nvPr/>
        </p:nvSpPr>
        <p:spPr>
          <a:xfrm>
            <a:off x="360003" y="694132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8BB5C73B-8B23-4949-AA26-B238B9794AAA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F7EB82F-4F92-044C-9D09-ABB03A490D31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A87E4DE9-CE6F-4A4D-87DB-81C8AA8000F8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2ABBDA6-447A-B448-99CC-9FB5A94C9795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1BEB737B-66F6-2946-9DEF-EC4BD80AC29A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5650FEE5-5146-514F-A681-913239A46725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F89FBE5-A276-204B-B166-6E8EEEB4C453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08DA4B6-8AE2-9342-9A67-D6F6735D292C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0370424B-5B90-5E45-A30A-CA754877120F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1412F8D-3DF6-B547-B57D-7BA1CA4775A0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7AF82883-E67E-7947-A888-E8AB63434C28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DDB88169-316A-1541-8662-83061B598987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97A58E5C-4D4D-6745-9C3C-6BEE3E73FB5E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303B595-7024-C346-8E9D-CB250B328A2F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B9A3ECF-30F7-334A-8E23-CBB2DFAC5034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3A6D2FB0-4833-C042-86B1-B1BE99304851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6AED8189-1EC8-6045-8AB6-F8D2F3F93FB4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6011860-EDAE-A042-9475-E653CD898D69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B81C3824-D1CE-E54E-976D-A3C90E7AEB17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306ED0BC-DF8D-8E4C-84D6-65E6173AA816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86ADF42B-6BCD-0641-835E-1D22DDB6E9E2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A9F3BD8A-8FEC-6542-8AEE-31C458B5CD06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9BDBFA34-D55C-B54D-8347-6E238C2E89E3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5402D313-CAF8-F643-A40B-8742042582A3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B3C9006A-24F9-6C48-82B1-9E7C2A94F7E0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EE1F221C-E7B0-414D-8B7E-826293200CF3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BE3FA07-5C24-A847-892B-CB30FBC2D4C7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EDBA12E-118A-FA48-A3D4-6DE2C961013A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50D16691-FB0D-0B49-9CD6-9572BCB07D6E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6F9CC138-5C9E-A849-8D99-9733FA81CE91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5B471865-F2C9-6F49-9F67-0BEE4B518D65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331FFCB-3014-8D48-88BE-ECF2D4F2992F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B58EB673-E0F1-C840-9796-6BD3F43DEA5D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C3747A1B-D737-1D4C-BB71-B85BF0193BD3}"/>
              </a:ext>
            </a:extLst>
          </p:cNvPr>
          <p:cNvSpPr/>
          <p:nvPr/>
        </p:nvSpPr>
        <p:spPr>
          <a:xfrm>
            <a:off x="1272283" y="7322925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5E1EDCD2-548F-7741-84E0-F6446A5D34F9}"/>
              </a:ext>
            </a:extLst>
          </p:cNvPr>
          <p:cNvSpPr txBox="1"/>
          <p:nvPr/>
        </p:nvSpPr>
        <p:spPr>
          <a:xfrm>
            <a:off x="422974" y="6968825"/>
            <a:ext cx="41446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vente</a:t>
            </a:r>
            <a:r>
              <a:rPr sz="1300" b="1" spc="-2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  <a:p>
            <a:pPr marL="233743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cyberconsommateur…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3755DFFC-A45D-6349-BB93-DB01CD8A06A7}"/>
              </a:ext>
            </a:extLst>
          </p:cNvPr>
          <p:cNvSpPr/>
          <p:nvPr/>
        </p:nvSpPr>
        <p:spPr>
          <a:xfrm>
            <a:off x="1272283" y="7828158"/>
            <a:ext cx="1742439" cy="447675"/>
          </a:xfrm>
          <a:custGeom>
            <a:avLst/>
            <a:gdLst/>
            <a:ahLst/>
            <a:cxnLst/>
            <a:rect l="l" t="t" r="r" b="b"/>
            <a:pathLst>
              <a:path w="1742439" h="447675">
                <a:moveTo>
                  <a:pt x="167038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670380" y="447090"/>
                </a:lnTo>
                <a:lnTo>
                  <a:pt x="1698335" y="441409"/>
                </a:lnTo>
                <a:lnTo>
                  <a:pt x="1721227" y="425942"/>
                </a:lnTo>
                <a:lnTo>
                  <a:pt x="1736695" y="403049"/>
                </a:lnTo>
                <a:lnTo>
                  <a:pt x="1742376" y="375094"/>
                </a:lnTo>
                <a:lnTo>
                  <a:pt x="1742376" y="72008"/>
                </a:lnTo>
                <a:lnTo>
                  <a:pt x="1736695" y="44046"/>
                </a:lnTo>
                <a:lnTo>
                  <a:pt x="1721227" y="21150"/>
                </a:lnTo>
                <a:lnTo>
                  <a:pt x="1698335" y="5681"/>
                </a:lnTo>
                <a:lnTo>
                  <a:pt x="167038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32138A70-0F5A-0A40-81E7-9153E5F82F90}"/>
              </a:ext>
            </a:extLst>
          </p:cNvPr>
          <p:cNvSpPr txBox="1"/>
          <p:nvPr/>
        </p:nvSpPr>
        <p:spPr>
          <a:xfrm>
            <a:off x="1689755" y="7882036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 protégé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4C135C06-7D9C-074B-B904-9E91D2B104C2}"/>
              </a:ext>
            </a:extLst>
          </p:cNvPr>
          <p:cNvSpPr txBox="1"/>
          <p:nvPr/>
        </p:nvSpPr>
        <p:spPr>
          <a:xfrm>
            <a:off x="1389711" y="8034436"/>
            <a:ext cx="1501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CAAD912B-737C-F249-8B60-B8B456173044}"/>
              </a:ext>
            </a:extLst>
          </p:cNvPr>
          <p:cNvSpPr/>
          <p:nvPr/>
        </p:nvSpPr>
        <p:spPr>
          <a:xfrm>
            <a:off x="4451855" y="7828158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2008"/>
                </a:lnTo>
                <a:lnTo>
                  <a:pt x="1593312" y="44046"/>
                </a:lnTo>
                <a:lnTo>
                  <a:pt x="1577844" y="21150"/>
                </a:lnTo>
                <a:lnTo>
                  <a:pt x="1554952" y="5681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9E0A3E24-7790-074F-9936-A4344F188356}"/>
              </a:ext>
            </a:extLst>
          </p:cNvPr>
          <p:cNvSpPr txBox="1"/>
          <p:nvPr/>
        </p:nvSpPr>
        <p:spPr>
          <a:xfrm>
            <a:off x="4704102" y="7882036"/>
            <a:ext cx="1091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bénéficie d’un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56E9DCF2-B430-C140-BD2D-303FFBA4567B}"/>
              </a:ext>
            </a:extLst>
          </p:cNvPr>
          <p:cNvSpPr txBox="1"/>
          <p:nvPr/>
        </p:nvSpPr>
        <p:spPr>
          <a:xfrm>
            <a:off x="4813584" y="8034436"/>
            <a:ext cx="872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rétractation.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867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99B1A7D-8B8A-6D46-B648-8CF3BAF8E1CA}"/>
              </a:ext>
            </a:extLst>
          </p:cNvPr>
          <p:cNvSpPr/>
          <p:nvPr/>
        </p:nvSpPr>
        <p:spPr>
          <a:xfrm>
            <a:off x="2143471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0257978-BC06-4642-9D5E-6DE5F0126D14}"/>
              </a:ext>
            </a:extLst>
          </p:cNvPr>
          <p:cNvSpPr/>
          <p:nvPr/>
        </p:nvSpPr>
        <p:spPr>
          <a:xfrm>
            <a:off x="5264053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D7E5963-44A6-5F4E-81E5-5514700521DE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B75DD85-EED2-A44E-A0C1-B369E381D050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1A51FF5C-64D5-B848-8417-3AE2A304315F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FCE4602-D9EC-6742-A490-D0123C5E726A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86AFB849-6DE6-874E-B897-8094E12337B3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D052F35F-5257-9344-86F7-C3C6167421D9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DEF7A4D-9C7F-FD45-A994-484A1824BFE6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7ACF266-8E97-B244-9C5A-548387755EE7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0F87C8D-7310-7948-B2A2-E48EA4170C4C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3216B92-F09B-2841-A1F1-7E4AB0C240C5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DCA4F027-1739-F242-BB83-9032D62C093B}"/>
              </a:ext>
            </a:extLst>
          </p:cNvPr>
          <p:cNvSpPr/>
          <p:nvPr/>
        </p:nvSpPr>
        <p:spPr>
          <a:xfrm>
            <a:off x="360003" y="694132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B231C304-B827-0A49-BFDB-4B171BE4E1CE}"/>
              </a:ext>
            </a:extLst>
          </p:cNvPr>
          <p:cNvSpPr txBox="1"/>
          <p:nvPr/>
        </p:nvSpPr>
        <p:spPr>
          <a:xfrm>
            <a:off x="653300" y="8853209"/>
            <a:ext cx="36506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prestation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service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numérique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12DF8A5-53B5-1B4C-9574-35143955327F}"/>
              </a:ext>
            </a:extLst>
          </p:cNvPr>
          <p:cNvSpPr/>
          <p:nvPr/>
        </p:nvSpPr>
        <p:spPr>
          <a:xfrm>
            <a:off x="360003" y="882570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FB262E49-AED9-A241-93CB-86B8E9C32FD3}"/>
              </a:ext>
            </a:extLst>
          </p:cNvPr>
          <p:cNvSpPr txBox="1"/>
          <p:nvPr/>
        </p:nvSpPr>
        <p:spPr>
          <a:xfrm>
            <a:off x="422974" y="88228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9D8D8EA-8019-904E-94B0-B049C6256633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D06FBE5C-77BC-5345-B156-263AE19A9A0E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FD4A6F4-ECD4-2043-BB6A-8D8F1535F431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D56BBEED-B42C-B749-834A-61A817DB77DF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C864BC21-83C2-0046-98C7-7406066C006D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834A174-8B9C-E642-BF1C-687AD0903C41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36F066AA-CC59-8349-86CB-2AC16E6833A0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85A505E-B42F-9747-B390-6FA93D29611E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145AE4B-BD4D-5446-8463-08F468CAF3D8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476AF674-AF4E-E041-857E-7D51E047DDD1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8BFBA5F9-E037-164E-AF1C-06977E9F1F0A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88556D9-781B-DF46-95E2-82D1B37D6FFF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9F3F187-12C6-594E-827D-24C72D92D2BB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AE629B2F-3486-6147-B004-769E5B4FC51A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E40289E0-E120-5942-9C2F-29A446FEC699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4400DF6C-96F8-4B42-B290-EAAC8C2B3541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0F4D22AD-1595-7D40-980C-E62F616F74DA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CCEB3C1B-A94A-4046-9EE4-F32CCCD023D2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F5312275-A754-254D-916B-00209DD6808C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4CEFBA82-FE16-A140-9F0C-A088568E22DA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4A25F03C-60FB-DD47-9BAB-794834C7E1BC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3C3234E3-9CBD-6E4C-868F-81196A4CE332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34B152BC-7C1D-5441-97D4-920601D5D0D7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4C5CD9A-3BE0-0C47-A347-D3D0C773D71A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F7DB9561-C4D1-BB4E-A47F-1EC5F84411D8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FD04AC91-82A9-2A49-86AA-7330FCA67069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80D6EA27-CE4B-3041-A378-073B5AC7E4EF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AE97A7F0-1C26-2548-A120-C5C14E686A6F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34740A48-C070-ED49-919F-B5860A87E23F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F5A2798F-4176-ED4C-AC70-AC29BD6B3034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82F23266-9536-E747-986E-C9716C67A7CE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ABB3EE59-36CA-A446-84CA-6FF77A9BE276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46CB3695-BCCF-3144-A4DC-221CF62E6AE3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95E81C4C-0264-9847-A8F3-6903914FD5DD}"/>
              </a:ext>
            </a:extLst>
          </p:cNvPr>
          <p:cNvSpPr/>
          <p:nvPr/>
        </p:nvSpPr>
        <p:spPr>
          <a:xfrm>
            <a:off x="1272283" y="7322925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6DDB376B-5943-C24B-AD23-05A7B38B2D9A}"/>
              </a:ext>
            </a:extLst>
          </p:cNvPr>
          <p:cNvSpPr txBox="1"/>
          <p:nvPr/>
        </p:nvSpPr>
        <p:spPr>
          <a:xfrm>
            <a:off x="422974" y="6968825"/>
            <a:ext cx="41446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vente</a:t>
            </a:r>
            <a:r>
              <a:rPr sz="1300" b="1" spc="-2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  <a:p>
            <a:pPr marL="233743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cyberconsommateur…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C2BFB0EA-72BE-1545-9B53-402F8AD93865}"/>
              </a:ext>
            </a:extLst>
          </p:cNvPr>
          <p:cNvSpPr/>
          <p:nvPr/>
        </p:nvSpPr>
        <p:spPr>
          <a:xfrm>
            <a:off x="1272283" y="7828158"/>
            <a:ext cx="1742439" cy="447675"/>
          </a:xfrm>
          <a:custGeom>
            <a:avLst/>
            <a:gdLst/>
            <a:ahLst/>
            <a:cxnLst/>
            <a:rect l="l" t="t" r="r" b="b"/>
            <a:pathLst>
              <a:path w="1742439" h="447675">
                <a:moveTo>
                  <a:pt x="167038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670380" y="447090"/>
                </a:lnTo>
                <a:lnTo>
                  <a:pt x="1698335" y="441409"/>
                </a:lnTo>
                <a:lnTo>
                  <a:pt x="1721227" y="425942"/>
                </a:lnTo>
                <a:lnTo>
                  <a:pt x="1736695" y="403049"/>
                </a:lnTo>
                <a:lnTo>
                  <a:pt x="1742376" y="375094"/>
                </a:lnTo>
                <a:lnTo>
                  <a:pt x="1742376" y="72008"/>
                </a:lnTo>
                <a:lnTo>
                  <a:pt x="1736695" y="44046"/>
                </a:lnTo>
                <a:lnTo>
                  <a:pt x="1721227" y="21150"/>
                </a:lnTo>
                <a:lnTo>
                  <a:pt x="1698335" y="5681"/>
                </a:lnTo>
                <a:lnTo>
                  <a:pt x="167038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1713900F-2AA4-4C4F-9667-C99A78CB3D18}"/>
              </a:ext>
            </a:extLst>
          </p:cNvPr>
          <p:cNvSpPr txBox="1"/>
          <p:nvPr/>
        </p:nvSpPr>
        <p:spPr>
          <a:xfrm>
            <a:off x="1689755" y="7882036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 protégé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F85C34FB-8E04-F04D-8C5C-693145CC357E}"/>
              </a:ext>
            </a:extLst>
          </p:cNvPr>
          <p:cNvSpPr txBox="1"/>
          <p:nvPr/>
        </p:nvSpPr>
        <p:spPr>
          <a:xfrm>
            <a:off x="1389711" y="8034436"/>
            <a:ext cx="1501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C525C5DF-E085-B048-B942-E5EDF9D5BBB0}"/>
              </a:ext>
            </a:extLst>
          </p:cNvPr>
          <p:cNvSpPr/>
          <p:nvPr/>
        </p:nvSpPr>
        <p:spPr>
          <a:xfrm>
            <a:off x="4451855" y="7828158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2008"/>
                </a:lnTo>
                <a:lnTo>
                  <a:pt x="1593312" y="44046"/>
                </a:lnTo>
                <a:lnTo>
                  <a:pt x="1577844" y="21150"/>
                </a:lnTo>
                <a:lnTo>
                  <a:pt x="1554952" y="5681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3504A240-DD36-E442-B4E9-316F080050AC}"/>
              </a:ext>
            </a:extLst>
          </p:cNvPr>
          <p:cNvSpPr txBox="1"/>
          <p:nvPr/>
        </p:nvSpPr>
        <p:spPr>
          <a:xfrm>
            <a:off x="4704102" y="7882036"/>
            <a:ext cx="1091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bénéficie d’un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A518B8DA-35F8-2E4E-AA9D-3C6A639CFCEF}"/>
              </a:ext>
            </a:extLst>
          </p:cNvPr>
          <p:cNvSpPr txBox="1"/>
          <p:nvPr/>
        </p:nvSpPr>
        <p:spPr>
          <a:xfrm>
            <a:off x="4813584" y="8034436"/>
            <a:ext cx="872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rétractation.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52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58DBCAA-F36F-C940-BE3B-30723F404AF0}"/>
              </a:ext>
            </a:extLst>
          </p:cNvPr>
          <p:cNvSpPr/>
          <p:nvPr/>
        </p:nvSpPr>
        <p:spPr>
          <a:xfrm>
            <a:off x="2143471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66F0FB2-3865-EE40-A9F3-B93C4663131F}"/>
              </a:ext>
            </a:extLst>
          </p:cNvPr>
          <p:cNvSpPr/>
          <p:nvPr/>
        </p:nvSpPr>
        <p:spPr>
          <a:xfrm>
            <a:off x="5264053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882ED73-67DA-A94C-8525-02B1AD459507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E76704CA-2387-EB4A-8D06-B133165ED549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BC9C73A-EB04-CD47-9A8A-2E1C9A22A99C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3975C61-ED18-DF4C-9502-9F51507E806A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4EDCC84A-EEE0-194C-B66A-6CD0485EE73D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C529BDCC-4AD5-084F-B38B-EBA2E2EF5D91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D6AED55-C5FD-A448-907A-25DC4612819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B63B46B-987B-1A4A-A315-4DE8B31032F4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7F2B6C8A-8E0E-A54A-9C21-753EA9873C70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9E36009-6688-354F-99C2-000681CEB345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01D894E-7167-2D4E-88FF-7A98AF061244}"/>
              </a:ext>
            </a:extLst>
          </p:cNvPr>
          <p:cNvSpPr/>
          <p:nvPr/>
        </p:nvSpPr>
        <p:spPr>
          <a:xfrm>
            <a:off x="360003" y="694132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60C8298-9CFE-5043-BD0D-A35C56E0E016}"/>
              </a:ext>
            </a:extLst>
          </p:cNvPr>
          <p:cNvSpPr txBox="1"/>
          <p:nvPr/>
        </p:nvSpPr>
        <p:spPr>
          <a:xfrm>
            <a:off x="653300" y="8853209"/>
            <a:ext cx="36506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prestation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service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numérique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E59033F6-D89E-BA40-B49C-7DB95D1468DD}"/>
              </a:ext>
            </a:extLst>
          </p:cNvPr>
          <p:cNvSpPr/>
          <p:nvPr/>
        </p:nvSpPr>
        <p:spPr>
          <a:xfrm>
            <a:off x="360003" y="882570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E4077C02-C7A0-1448-845D-423A3FAB3DEE}"/>
              </a:ext>
            </a:extLst>
          </p:cNvPr>
          <p:cNvSpPr txBox="1"/>
          <p:nvPr/>
        </p:nvSpPr>
        <p:spPr>
          <a:xfrm>
            <a:off x="422974" y="88228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D3CAB826-0CFD-5842-9290-08C7BBAEBC8F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7A9C24D3-5528-A74A-A7BE-E77E18394491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4256545B-EC27-5649-9605-B36DAF76A68F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BDBCBFD-DE5A-9646-97AA-1FAEAD20F752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3884F1DF-30DA-B446-A01B-9496F304EBDB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9CC2AD79-18E1-2944-B89F-441BE9FBB9C6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F770ECE-FCBE-C946-B7DC-BDA91BA1E625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EC7DEA96-D53D-E84D-8F6A-843E70DB41E7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C1D55C24-15AB-6447-968B-DB2FBDD72D10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14876BF0-DE3E-764E-A97C-371507BE2161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C4953FE-B905-9141-BCE5-514B2C9B85FE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6F743DB6-4537-FF4C-8F02-BD0686F1418C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4F035889-8251-F04A-AE12-AFDB387A4BC5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7C175D5F-AF33-8942-9975-580E39CBE46E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C20D03B2-94EE-2B49-A5B2-A8295B6CBC12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1EF9DF3-2A98-4E46-95BD-54E1E38BCA14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07BF9FF6-92AE-9145-AC4A-C7E7A803B59F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8ACC99CB-C03B-BA49-B07F-CA2092806891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15A47B73-08A5-2943-AA01-1AA9A2A18743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322B2B31-0E78-094C-86B8-81FD3DFB5636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DABD8239-CE38-C849-AA96-3280EB04CBD3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E33A0099-63A2-E646-9E5D-D2D5BCBDB7CE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11C1C76-7A8D-0443-ADF1-E85531448706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7BDE7213-8796-D140-B7E7-EF9C77234149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F1A733D7-58CD-A944-AA97-69CEA739821E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A5F02260-0AD5-004C-8D7C-31C944C70FB3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F117B324-380E-7B4C-991D-7371399660F8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04E59733-B1B1-1D40-B824-D65307C83290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BBDB40EB-7A97-5442-8B6E-782413DC3994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71E6253C-687B-6A4C-A48D-ECA812C4A963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D216015A-DD0D-EC4D-ABA3-AD0F97127E2D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A872AF0C-3F21-1548-BF09-96079A7F02F1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8BC8A4FA-277C-CF49-80DB-C8C2BB4AF9D6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645B16D5-5B82-D542-9246-99E269F22BB7}"/>
              </a:ext>
            </a:extLst>
          </p:cNvPr>
          <p:cNvSpPr/>
          <p:nvPr/>
        </p:nvSpPr>
        <p:spPr>
          <a:xfrm>
            <a:off x="1272283" y="7322925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FD1B2663-6AB9-E54B-964A-3E54CBD3BF11}"/>
              </a:ext>
            </a:extLst>
          </p:cNvPr>
          <p:cNvSpPr txBox="1"/>
          <p:nvPr/>
        </p:nvSpPr>
        <p:spPr>
          <a:xfrm>
            <a:off x="422974" y="6968825"/>
            <a:ext cx="41446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vente</a:t>
            </a:r>
            <a:r>
              <a:rPr sz="1300" b="1" spc="-2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  <a:p>
            <a:pPr marL="233743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cyberconsommateur…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4DDF48E9-E388-8E4F-B075-6C8B6364E057}"/>
              </a:ext>
            </a:extLst>
          </p:cNvPr>
          <p:cNvSpPr/>
          <p:nvPr/>
        </p:nvSpPr>
        <p:spPr>
          <a:xfrm>
            <a:off x="1272283" y="7828158"/>
            <a:ext cx="1742439" cy="447675"/>
          </a:xfrm>
          <a:custGeom>
            <a:avLst/>
            <a:gdLst/>
            <a:ahLst/>
            <a:cxnLst/>
            <a:rect l="l" t="t" r="r" b="b"/>
            <a:pathLst>
              <a:path w="1742439" h="447675">
                <a:moveTo>
                  <a:pt x="167038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670380" y="447090"/>
                </a:lnTo>
                <a:lnTo>
                  <a:pt x="1698335" y="441409"/>
                </a:lnTo>
                <a:lnTo>
                  <a:pt x="1721227" y="425942"/>
                </a:lnTo>
                <a:lnTo>
                  <a:pt x="1736695" y="403049"/>
                </a:lnTo>
                <a:lnTo>
                  <a:pt x="1742376" y="375094"/>
                </a:lnTo>
                <a:lnTo>
                  <a:pt x="1742376" y="72008"/>
                </a:lnTo>
                <a:lnTo>
                  <a:pt x="1736695" y="44046"/>
                </a:lnTo>
                <a:lnTo>
                  <a:pt x="1721227" y="21150"/>
                </a:lnTo>
                <a:lnTo>
                  <a:pt x="1698335" y="5681"/>
                </a:lnTo>
                <a:lnTo>
                  <a:pt x="167038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C1926638-312F-E949-8564-85CF1E8F282F}"/>
              </a:ext>
            </a:extLst>
          </p:cNvPr>
          <p:cNvSpPr txBox="1"/>
          <p:nvPr/>
        </p:nvSpPr>
        <p:spPr>
          <a:xfrm>
            <a:off x="1689755" y="7882036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 protégé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C157A334-00B7-FA4E-9AB9-091D20A28DBF}"/>
              </a:ext>
            </a:extLst>
          </p:cNvPr>
          <p:cNvSpPr txBox="1"/>
          <p:nvPr/>
        </p:nvSpPr>
        <p:spPr>
          <a:xfrm>
            <a:off x="1389711" y="8034436"/>
            <a:ext cx="1501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8D4FF04B-091C-694F-90C7-489C739BBDF0}"/>
              </a:ext>
            </a:extLst>
          </p:cNvPr>
          <p:cNvSpPr/>
          <p:nvPr/>
        </p:nvSpPr>
        <p:spPr>
          <a:xfrm>
            <a:off x="4451855" y="7828158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2008"/>
                </a:lnTo>
                <a:lnTo>
                  <a:pt x="1593312" y="44046"/>
                </a:lnTo>
                <a:lnTo>
                  <a:pt x="1577844" y="21150"/>
                </a:lnTo>
                <a:lnTo>
                  <a:pt x="1554952" y="5681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917C8EE9-BF46-874A-802F-9C819DB9B27F}"/>
              </a:ext>
            </a:extLst>
          </p:cNvPr>
          <p:cNvSpPr txBox="1"/>
          <p:nvPr/>
        </p:nvSpPr>
        <p:spPr>
          <a:xfrm>
            <a:off x="4704102" y="7882036"/>
            <a:ext cx="1091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bénéficie d’un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5A761302-2D27-C64F-84B8-0BBB52CCE41E}"/>
              </a:ext>
            </a:extLst>
          </p:cNvPr>
          <p:cNvSpPr txBox="1"/>
          <p:nvPr/>
        </p:nvSpPr>
        <p:spPr>
          <a:xfrm>
            <a:off x="4813584" y="8034436"/>
            <a:ext cx="872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rétractation.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92EBDE61-0A30-F542-9236-34E00E2FDDD9}"/>
              </a:ext>
            </a:extLst>
          </p:cNvPr>
          <p:cNvSpPr/>
          <p:nvPr/>
        </p:nvSpPr>
        <p:spPr>
          <a:xfrm>
            <a:off x="1261639" y="9207310"/>
            <a:ext cx="4770120" cy="269875"/>
          </a:xfrm>
          <a:custGeom>
            <a:avLst/>
            <a:gdLst/>
            <a:ahLst/>
            <a:cxnLst/>
            <a:rect l="l" t="t" r="r" b="b"/>
            <a:pathLst>
              <a:path w="4770120" h="269875">
                <a:moveTo>
                  <a:pt x="469775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697755" y="269278"/>
                </a:lnTo>
                <a:lnTo>
                  <a:pt x="4725710" y="263597"/>
                </a:lnTo>
                <a:lnTo>
                  <a:pt x="4748603" y="248129"/>
                </a:lnTo>
                <a:lnTo>
                  <a:pt x="4764070" y="225236"/>
                </a:lnTo>
                <a:lnTo>
                  <a:pt x="4769751" y="197281"/>
                </a:lnTo>
                <a:lnTo>
                  <a:pt x="4769751" y="71996"/>
                </a:lnTo>
                <a:lnTo>
                  <a:pt x="4764070" y="44041"/>
                </a:lnTo>
                <a:lnTo>
                  <a:pt x="4748603" y="21148"/>
                </a:lnTo>
                <a:lnTo>
                  <a:pt x="4725710" y="5680"/>
                </a:lnTo>
                <a:lnTo>
                  <a:pt x="469775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B305EBE8-9EE0-B049-BD2A-ECDD8E4C1BB5}"/>
              </a:ext>
            </a:extLst>
          </p:cNvPr>
          <p:cNvSpPr txBox="1"/>
          <p:nvPr/>
        </p:nvSpPr>
        <p:spPr>
          <a:xfrm>
            <a:off x="1870889" y="9236365"/>
            <a:ext cx="354076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prestation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numérique…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9487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D522CAC-7410-074F-8C62-1F33BF1F0BF3}"/>
              </a:ext>
            </a:extLst>
          </p:cNvPr>
          <p:cNvSpPr/>
          <p:nvPr/>
        </p:nvSpPr>
        <p:spPr>
          <a:xfrm>
            <a:off x="2143471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250F938-308A-CC4F-A068-B8916E3604FA}"/>
              </a:ext>
            </a:extLst>
          </p:cNvPr>
          <p:cNvSpPr/>
          <p:nvPr/>
        </p:nvSpPr>
        <p:spPr>
          <a:xfrm>
            <a:off x="5264053" y="7457568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F55CB65-AEF5-D44A-9FE3-A38B1C546ECD}"/>
              </a:ext>
            </a:extLst>
          </p:cNvPr>
          <p:cNvSpPr/>
          <p:nvPr/>
        </p:nvSpPr>
        <p:spPr>
          <a:xfrm>
            <a:off x="2190706" y="9370803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E132A915-DF13-5F42-8EFA-DD7EB601EAF9}"/>
              </a:ext>
            </a:extLst>
          </p:cNvPr>
          <p:cNvSpPr/>
          <p:nvPr/>
        </p:nvSpPr>
        <p:spPr>
          <a:xfrm>
            <a:off x="5225545" y="9370803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25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3554F71-8957-514E-909B-CADA12A0B153}"/>
              </a:ext>
            </a:extLst>
          </p:cNvPr>
          <p:cNvSpPr/>
          <p:nvPr/>
        </p:nvSpPr>
        <p:spPr>
          <a:xfrm>
            <a:off x="3594747" y="5127226"/>
            <a:ext cx="0" cy="1080135"/>
          </a:xfrm>
          <a:custGeom>
            <a:avLst/>
            <a:gdLst/>
            <a:ahLst/>
            <a:cxnLst/>
            <a:rect l="l" t="t" r="r" b="b"/>
            <a:pathLst>
              <a:path h="1080135">
                <a:moveTo>
                  <a:pt x="0" y="0"/>
                </a:moveTo>
                <a:lnTo>
                  <a:pt x="0" y="1079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226D609-16D2-6443-A8E1-63719ED9EC18}"/>
              </a:ext>
            </a:extLst>
          </p:cNvPr>
          <p:cNvSpPr/>
          <p:nvPr/>
        </p:nvSpPr>
        <p:spPr>
          <a:xfrm>
            <a:off x="3241948" y="6200875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B8CD1C0-E85E-734D-AC34-422F2465F04F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C551BD68-6ED0-E349-93F9-22649FA21586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49B744E-0B0C-4D46-934B-094C2B20A273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CEFCCA8-A767-4541-8288-E23AB0A48F0F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D6A391C-157E-644B-8104-25B47E09CF7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6A62BB6F-4313-6643-A0EA-AB2DB06B2C8C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1AB2550-FA1E-3D42-8C1E-BA5F689DEFF8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CE962661-9BA5-3D4B-B0F7-BB76F739AA2B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3DD421C4-9E97-0746-9300-B4A5432094FD}"/>
              </a:ext>
            </a:extLst>
          </p:cNvPr>
          <p:cNvSpPr/>
          <p:nvPr/>
        </p:nvSpPr>
        <p:spPr>
          <a:xfrm>
            <a:off x="360003" y="694132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FD05A514-1662-774C-8FFA-35089401476A}"/>
              </a:ext>
            </a:extLst>
          </p:cNvPr>
          <p:cNvSpPr txBox="1"/>
          <p:nvPr/>
        </p:nvSpPr>
        <p:spPr>
          <a:xfrm>
            <a:off x="653300" y="8853209"/>
            <a:ext cx="36506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prestation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service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numérique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DF9D64B-B6A3-1545-B739-EB3DEFFE3292}"/>
              </a:ext>
            </a:extLst>
          </p:cNvPr>
          <p:cNvSpPr/>
          <p:nvPr/>
        </p:nvSpPr>
        <p:spPr>
          <a:xfrm>
            <a:off x="360003" y="882570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82D8770C-77FD-3642-914F-604CF20E13F7}"/>
              </a:ext>
            </a:extLst>
          </p:cNvPr>
          <p:cNvSpPr txBox="1"/>
          <p:nvPr/>
        </p:nvSpPr>
        <p:spPr>
          <a:xfrm>
            <a:off x="422974" y="88228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A2106D89-6B2A-684A-9030-6F6016183699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770190D0-CE62-2744-9631-833EAC6FAFCF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96F611AB-3535-6240-92F0-95195236F013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9F27CC9-F8FC-F045-97EC-43C9841D94C4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60A723D-5A51-D440-BFB4-2174D771197E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3F3BDE8-019B-A648-B959-B0E6D72327E0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AE127FD1-FFBF-D94A-AA5D-D609D1AAD338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4D98068-C0DA-3C46-82EF-94EF143F7D26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4E4E27F-281D-5240-974B-26E8F142488E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697A7A9-81A0-F047-8CA5-1BD6B51BE825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E940A59D-AEA9-3844-9A23-1FE89583D478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CFA00B15-36DA-104D-BCA8-8ADD4A46C6FF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86145EB3-8601-984F-8DA9-C4A6F78C97A6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6094F653-B7F7-D048-99E1-644813B52610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C622D90A-8C31-4C4F-BF78-2A1A89E59FA7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FA343EF7-8882-C442-8985-A5A950F10B51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A2AF0893-FEAA-D049-810A-D5A1386202B4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C0A3FDA4-4EDB-AC44-84D8-BCE9127DE582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CB7AE0DF-4C35-C247-8BDE-214C7FBEF7B2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44BD940A-65C4-EA4D-A241-D770F4A778DE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56246B65-1FD5-2147-BB4D-A1C52A86B304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591047A3-ACFD-5A4C-9B2C-FEA23308B6A6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267D6828-8546-1045-B452-4F214D2E89DD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F065AA3C-3765-A049-B3FD-2160A9744EBE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D64383AC-1A8A-5C43-970C-3463BE32B72D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95D82B78-25D6-8943-BD7B-C109BB762CF1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79D957B9-A0D3-E142-9A0E-A7011CC46EFA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5F4EC954-839C-1648-96CF-306A52F449A3}"/>
              </a:ext>
            </a:extLst>
          </p:cNvPr>
          <p:cNvSpPr/>
          <p:nvPr/>
        </p:nvSpPr>
        <p:spPr>
          <a:xfrm>
            <a:off x="1582950" y="6065748"/>
            <a:ext cx="1887855" cy="269875"/>
          </a:xfrm>
          <a:custGeom>
            <a:avLst/>
            <a:gdLst/>
            <a:ahLst/>
            <a:cxnLst/>
            <a:rect l="l" t="t" r="r" b="b"/>
            <a:pathLst>
              <a:path w="1887854" h="269875">
                <a:moveTo>
                  <a:pt x="181546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815464" y="269278"/>
                </a:lnTo>
                <a:lnTo>
                  <a:pt x="1843420" y="263597"/>
                </a:lnTo>
                <a:lnTo>
                  <a:pt x="1866312" y="248129"/>
                </a:lnTo>
                <a:lnTo>
                  <a:pt x="1881780" y="225236"/>
                </a:lnTo>
                <a:lnTo>
                  <a:pt x="1887461" y="197281"/>
                </a:lnTo>
                <a:lnTo>
                  <a:pt x="1887461" y="72008"/>
                </a:lnTo>
                <a:lnTo>
                  <a:pt x="1881780" y="44051"/>
                </a:lnTo>
                <a:lnTo>
                  <a:pt x="1866312" y="21155"/>
                </a:lnTo>
                <a:lnTo>
                  <a:pt x="1843420" y="5682"/>
                </a:lnTo>
                <a:lnTo>
                  <a:pt x="181546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8B3F35B2-AA5D-334C-9BC0-33069DB30F3B}"/>
              </a:ext>
            </a:extLst>
          </p:cNvPr>
          <p:cNvSpPr txBox="1"/>
          <p:nvPr/>
        </p:nvSpPr>
        <p:spPr>
          <a:xfrm>
            <a:off x="1685489" y="6106916"/>
            <a:ext cx="16700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authentifiées.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8222ACD8-0CCE-774A-AB6A-D64D011F7D15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F6E22A10-5CF8-8E48-82C7-4FB0579404BC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2D0C923E-D202-F948-9C7C-23EBA78F1C99}"/>
              </a:ext>
            </a:extLst>
          </p:cNvPr>
          <p:cNvSpPr/>
          <p:nvPr/>
        </p:nvSpPr>
        <p:spPr>
          <a:xfrm>
            <a:off x="3706369" y="6065748"/>
            <a:ext cx="1705610" cy="269875"/>
          </a:xfrm>
          <a:custGeom>
            <a:avLst/>
            <a:gdLst/>
            <a:ahLst/>
            <a:cxnLst/>
            <a:rect l="l" t="t" r="r" b="b"/>
            <a:pathLst>
              <a:path w="1705610" h="269875">
                <a:moveTo>
                  <a:pt x="1633054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2" y="225236"/>
                </a:lnTo>
                <a:lnTo>
                  <a:pt x="21155" y="248129"/>
                </a:lnTo>
                <a:lnTo>
                  <a:pt x="44051" y="263597"/>
                </a:lnTo>
                <a:lnTo>
                  <a:pt x="72009" y="269278"/>
                </a:lnTo>
                <a:lnTo>
                  <a:pt x="1633054" y="269278"/>
                </a:lnTo>
                <a:lnTo>
                  <a:pt x="1661009" y="263597"/>
                </a:lnTo>
                <a:lnTo>
                  <a:pt x="1683902" y="248129"/>
                </a:lnTo>
                <a:lnTo>
                  <a:pt x="1699370" y="225236"/>
                </a:lnTo>
                <a:lnTo>
                  <a:pt x="1705051" y="197281"/>
                </a:lnTo>
                <a:lnTo>
                  <a:pt x="1705051" y="72008"/>
                </a:lnTo>
                <a:lnTo>
                  <a:pt x="1699370" y="44051"/>
                </a:lnTo>
                <a:lnTo>
                  <a:pt x="1683902" y="21155"/>
                </a:lnTo>
                <a:lnTo>
                  <a:pt x="1661009" y="5682"/>
                </a:lnTo>
                <a:lnTo>
                  <a:pt x="1633054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9870D4DC-7A71-6D46-907D-DBFAC52F1229}"/>
              </a:ext>
            </a:extLst>
          </p:cNvPr>
          <p:cNvSpPr txBox="1"/>
          <p:nvPr/>
        </p:nvSpPr>
        <p:spPr>
          <a:xfrm>
            <a:off x="3864743" y="6106916"/>
            <a:ext cx="1380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document est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intègre.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CB241CC3-C0A7-044C-9BE4-83A66B32CE91}"/>
              </a:ext>
            </a:extLst>
          </p:cNvPr>
          <p:cNvSpPr/>
          <p:nvPr/>
        </p:nvSpPr>
        <p:spPr>
          <a:xfrm>
            <a:off x="1272283" y="7322925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5C61D79D-15AC-E34C-8C89-B4FFD006F5A2}"/>
              </a:ext>
            </a:extLst>
          </p:cNvPr>
          <p:cNvSpPr txBox="1"/>
          <p:nvPr/>
        </p:nvSpPr>
        <p:spPr>
          <a:xfrm>
            <a:off x="422974" y="6968825"/>
            <a:ext cx="41446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vente</a:t>
            </a:r>
            <a:r>
              <a:rPr sz="1300" b="1" spc="-2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  <a:p>
            <a:pPr marL="233743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cyberconsommateur…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4540774C-C06F-A846-BF75-EAEDFC31E137}"/>
              </a:ext>
            </a:extLst>
          </p:cNvPr>
          <p:cNvSpPr/>
          <p:nvPr/>
        </p:nvSpPr>
        <p:spPr>
          <a:xfrm>
            <a:off x="1272283" y="7828158"/>
            <a:ext cx="1742439" cy="447675"/>
          </a:xfrm>
          <a:custGeom>
            <a:avLst/>
            <a:gdLst/>
            <a:ahLst/>
            <a:cxnLst/>
            <a:rect l="l" t="t" r="r" b="b"/>
            <a:pathLst>
              <a:path w="1742439" h="447675">
                <a:moveTo>
                  <a:pt x="167038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670380" y="447090"/>
                </a:lnTo>
                <a:lnTo>
                  <a:pt x="1698335" y="441409"/>
                </a:lnTo>
                <a:lnTo>
                  <a:pt x="1721227" y="425942"/>
                </a:lnTo>
                <a:lnTo>
                  <a:pt x="1736695" y="403049"/>
                </a:lnTo>
                <a:lnTo>
                  <a:pt x="1742376" y="375094"/>
                </a:lnTo>
                <a:lnTo>
                  <a:pt x="1742376" y="72008"/>
                </a:lnTo>
                <a:lnTo>
                  <a:pt x="1736695" y="44046"/>
                </a:lnTo>
                <a:lnTo>
                  <a:pt x="1721227" y="21150"/>
                </a:lnTo>
                <a:lnTo>
                  <a:pt x="1698335" y="5681"/>
                </a:lnTo>
                <a:lnTo>
                  <a:pt x="167038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2CED1316-6E2B-474A-90AD-22E21F23776A}"/>
              </a:ext>
            </a:extLst>
          </p:cNvPr>
          <p:cNvSpPr txBox="1"/>
          <p:nvPr/>
        </p:nvSpPr>
        <p:spPr>
          <a:xfrm>
            <a:off x="1689755" y="7882036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 protégé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033BD6DC-AA21-734E-9327-C9C0F62F4D49}"/>
              </a:ext>
            </a:extLst>
          </p:cNvPr>
          <p:cNvSpPr txBox="1"/>
          <p:nvPr/>
        </p:nvSpPr>
        <p:spPr>
          <a:xfrm>
            <a:off x="1389711" y="8034436"/>
            <a:ext cx="1501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F83C888A-BCE5-344C-9E5A-F4C97E1784F9}"/>
              </a:ext>
            </a:extLst>
          </p:cNvPr>
          <p:cNvSpPr/>
          <p:nvPr/>
        </p:nvSpPr>
        <p:spPr>
          <a:xfrm>
            <a:off x="4451855" y="7828158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2008"/>
                </a:lnTo>
                <a:lnTo>
                  <a:pt x="1593312" y="44046"/>
                </a:lnTo>
                <a:lnTo>
                  <a:pt x="1577844" y="21150"/>
                </a:lnTo>
                <a:lnTo>
                  <a:pt x="1554952" y="5681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C45913DC-6ECF-BC41-B920-A2E4919FD4A6}"/>
              </a:ext>
            </a:extLst>
          </p:cNvPr>
          <p:cNvSpPr txBox="1"/>
          <p:nvPr/>
        </p:nvSpPr>
        <p:spPr>
          <a:xfrm>
            <a:off x="4704102" y="7882036"/>
            <a:ext cx="1091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bénéficie d’un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AC28DADF-4FA2-5440-BFA7-B6F7E0945C38}"/>
              </a:ext>
            </a:extLst>
          </p:cNvPr>
          <p:cNvSpPr txBox="1"/>
          <p:nvPr/>
        </p:nvSpPr>
        <p:spPr>
          <a:xfrm>
            <a:off x="4813584" y="8034436"/>
            <a:ext cx="872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rétractation.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B3077381-27F9-0D44-86D5-EF25DD728AE9}"/>
              </a:ext>
            </a:extLst>
          </p:cNvPr>
          <p:cNvSpPr/>
          <p:nvPr/>
        </p:nvSpPr>
        <p:spPr>
          <a:xfrm>
            <a:off x="1261639" y="9207310"/>
            <a:ext cx="4770120" cy="269875"/>
          </a:xfrm>
          <a:custGeom>
            <a:avLst/>
            <a:gdLst/>
            <a:ahLst/>
            <a:cxnLst/>
            <a:rect l="l" t="t" r="r" b="b"/>
            <a:pathLst>
              <a:path w="4770120" h="269875">
                <a:moveTo>
                  <a:pt x="469775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697755" y="269278"/>
                </a:lnTo>
                <a:lnTo>
                  <a:pt x="4725710" y="263597"/>
                </a:lnTo>
                <a:lnTo>
                  <a:pt x="4748603" y="248129"/>
                </a:lnTo>
                <a:lnTo>
                  <a:pt x="4764070" y="225236"/>
                </a:lnTo>
                <a:lnTo>
                  <a:pt x="4769751" y="197281"/>
                </a:lnTo>
                <a:lnTo>
                  <a:pt x="4769751" y="71996"/>
                </a:lnTo>
                <a:lnTo>
                  <a:pt x="4764070" y="44041"/>
                </a:lnTo>
                <a:lnTo>
                  <a:pt x="4748603" y="21148"/>
                </a:lnTo>
                <a:lnTo>
                  <a:pt x="4725710" y="5680"/>
                </a:lnTo>
                <a:lnTo>
                  <a:pt x="469775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7DAAE5B9-CE5C-2445-817F-85F852AF4E19}"/>
              </a:ext>
            </a:extLst>
          </p:cNvPr>
          <p:cNvSpPr txBox="1"/>
          <p:nvPr/>
        </p:nvSpPr>
        <p:spPr>
          <a:xfrm>
            <a:off x="1870889" y="9236365"/>
            <a:ext cx="354076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prestation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numérique…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6520D26-A9CB-1D48-9A90-7DE268FB4FDF}"/>
              </a:ext>
            </a:extLst>
          </p:cNvPr>
          <p:cNvSpPr/>
          <p:nvPr/>
        </p:nvSpPr>
        <p:spPr>
          <a:xfrm>
            <a:off x="1261639" y="9714884"/>
            <a:ext cx="1931670" cy="447675"/>
          </a:xfrm>
          <a:custGeom>
            <a:avLst/>
            <a:gdLst/>
            <a:ahLst/>
            <a:cxnLst/>
            <a:rect l="l" t="t" r="r" b="b"/>
            <a:pathLst>
              <a:path w="1931670" h="447675">
                <a:moveTo>
                  <a:pt x="185936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859368" y="447090"/>
                </a:lnTo>
                <a:lnTo>
                  <a:pt x="1887323" y="441409"/>
                </a:lnTo>
                <a:lnTo>
                  <a:pt x="1910216" y="425942"/>
                </a:lnTo>
                <a:lnTo>
                  <a:pt x="1925684" y="403049"/>
                </a:lnTo>
                <a:lnTo>
                  <a:pt x="1931365" y="375094"/>
                </a:lnTo>
                <a:lnTo>
                  <a:pt x="1931365" y="71996"/>
                </a:lnTo>
                <a:lnTo>
                  <a:pt x="1925684" y="44041"/>
                </a:lnTo>
                <a:lnTo>
                  <a:pt x="1910216" y="21148"/>
                </a:lnTo>
                <a:lnTo>
                  <a:pt x="1887323" y="5680"/>
                </a:lnTo>
                <a:lnTo>
                  <a:pt x="18593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4B124987-D06A-4E44-90AE-E7F69BC55285}"/>
              </a:ext>
            </a:extLst>
          </p:cNvPr>
          <p:cNvSpPr txBox="1"/>
          <p:nvPr/>
        </p:nvSpPr>
        <p:spPr>
          <a:xfrm>
            <a:off x="1873238" y="9768761"/>
            <a:ext cx="703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soumis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CAA436A7-1250-DF4D-9834-88DFD020529F}"/>
              </a:ext>
            </a:extLst>
          </p:cNvPr>
          <p:cNvSpPr txBox="1"/>
          <p:nvPr/>
        </p:nvSpPr>
        <p:spPr>
          <a:xfrm>
            <a:off x="1357920" y="9921161"/>
            <a:ext cx="1733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droit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5BDC182C-22C1-9D43-81EC-D43E44B4E009}"/>
              </a:ext>
            </a:extLst>
          </p:cNvPr>
          <p:cNvSpPr/>
          <p:nvPr/>
        </p:nvSpPr>
        <p:spPr>
          <a:xfrm>
            <a:off x="4432397" y="9715710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2009"/>
                </a:lnTo>
                <a:lnTo>
                  <a:pt x="1593312" y="44046"/>
                </a:lnTo>
                <a:lnTo>
                  <a:pt x="1577844" y="21150"/>
                </a:lnTo>
                <a:lnTo>
                  <a:pt x="1554952" y="5681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46EE3E93-8560-004B-853E-69D0A742D052}"/>
              </a:ext>
            </a:extLst>
          </p:cNvPr>
          <p:cNvSpPr txBox="1"/>
          <p:nvPr/>
        </p:nvSpPr>
        <p:spPr>
          <a:xfrm>
            <a:off x="4889344" y="9769588"/>
            <a:ext cx="6826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contiennent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A6217109-414F-8740-8FB8-45559F9B1F72}"/>
              </a:ext>
            </a:extLst>
          </p:cNvPr>
          <p:cNvSpPr txBox="1"/>
          <p:nvPr/>
        </p:nvSpPr>
        <p:spPr>
          <a:xfrm>
            <a:off x="4529397" y="9921988"/>
            <a:ext cx="1402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clauses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spécifiques.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98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54045A9-BBA3-A44F-B5A8-CF5B75F07AE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C12187C-10F2-E64D-B21C-749B884A7BCB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A1D17AB-80E1-424A-91AD-F73EACBD255D}"/>
              </a:ext>
            </a:extLst>
          </p:cNvPr>
          <p:cNvSpPr txBox="1"/>
          <p:nvPr/>
        </p:nvSpPr>
        <p:spPr>
          <a:xfrm>
            <a:off x="422974" y="319538"/>
            <a:ext cx="6194425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  <a:p>
            <a:pPr marL="1920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74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346FE8B-A585-A84A-B0F9-2F906D703451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577D9DD-119E-C745-8A57-203333658D3B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F92B15F-6ADC-CB4D-BCD6-E2280A454A00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D8180AD-6620-444B-AF3F-B176F619CC71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E5F9C92-FA52-C146-8CEE-8DE5EC4F2513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439EC9C-EF11-0B4B-AD84-91D346D452F3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04C94664-01D6-BB4F-A6D1-6E3A2933D2CA}"/>
              </a:ext>
            </a:extLst>
          </p:cNvPr>
          <p:cNvSpPr txBox="1"/>
          <p:nvPr/>
        </p:nvSpPr>
        <p:spPr>
          <a:xfrm>
            <a:off x="422974" y="319538"/>
            <a:ext cx="6194425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  <a:p>
            <a:pPr marL="1920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9B0C9DFE-C815-9C4D-843C-B8B34154A189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0312783-5378-F848-B7FA-532FCC321D28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6F74C00-E1AA-5846-87E1-AF4C13EE7F58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B48C94B-8EAB-D04A-B292-F833D55DD237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0BB5269-B765-7942-BDC3-7B0B1CA790F6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0632CBF-2A96-9244-B4FE-129484992846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C7B6051A-9D9F-5A4D-A956-B7597C1995C8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95ACDDC-D183-414D-8D74-6B08661C27D1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93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8BF1838-67A6-D848-BD38-5BA6EECFE2B8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61CB615-BB03-4C4F-985C-92C93BAD7AAD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9A0F66C-7087-8C4E-8022-9A13F8A55E75}"/>
              </a:ext>
            </a:extLst>
          </p:cNvPr>
          <p:cNvSpPr txBox="1"/>
          <p:nvPr/>
        </p:nvSpPr>
        <p:spPr>
          <a:xfrm>
            <a:off x="422974" y="2824874"/>
            <a:ext cx="251396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0D1329A-AA8D-724A-88A6-2F28BD8FE5E0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DC0D848-C6DF-2249-8486-15213B3357A8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5164F0D-B3BC-4442-B169-3AF51C76BECE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F340F13-ACA7-C648-A05A-13BA28AE5321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4968D7E9-C00F-B741-8649-4D7887D5936C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F5B1023-9DCF-714E-9962-8C04BECA8B44}"/>
              </a:ext>
            </a:extLst>
          </p:cNvPr>
          <p:cNvSpPr txBox="1"/>
          <p:nvPr/>
        </p:nvSpPr>
        <p:spPr>
          <a:xfrm>
            <a:off x="422974" y="319538"/>
            <a:ext cx="6194425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  <a:p>
            <a:pPr marL="1920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2DC121FA-C6DB-5C48-93B4-91049DD4CA31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7F36039-1033-664E-B2C5-99E3959D843A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C7A2341-4822-EE4A-B27D-B6E2FC8FF61E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A10CEC01-1A2F-914E-BA26-BCFEFEB565CC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9BAFE23-E427-624B-8479-D8D520C04809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3B46C885-F98E-754C-8037-0995DE8AF3A8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8E48993-C780-B348-9594-AA1855D7D113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B9E5BF7-4B47-9B42-A6F4-C8A1D0CA1EFE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83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91FE074-0FF2-BA45-98F3-34B2251CA49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072ED20-6E5F-934E-9F9D-D8891A02ED14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B12CE51-1BB7-5845-979A-090029651722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A6B0BED-1913-D548-969D-34AFBF28A69A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29A4CCD-04A9-F040-9558-920FA7E9F296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0CB9F3C-0628-FE4C-9108-542CA2B75014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A50905A-6463-454A-8290-3927C811E047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FD48A15-9038-F04B-AB07-5D47A10D2FBD}"/>
              </a:ext>
            </a:extLst>
          </p:cNvPr>
          <p:cNvSpPr txBox="1"/>
          <p:nvPr/>
        </p:nvSpPr>
        <p:spPr>
          <a:xfrm>
            <a:off x="422974" y="319538"/>
            <a:ext cx="6194425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  <a:p>
            <a:pPr marL="1920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54CF97A-7EA6-5746-9B0E-C3AD659CBDB1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DD7EC2E-A9C2-3B48-9454-EA5F669EF38D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50C13E4-375C-064D-BA96-6EC864BE39EA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46CBC67-4561-6547-A9A3-52FEAB32414B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6D7ADE6E-573E-3240-8B87-F341A0531BF9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BC017D6-BDDA-A047-8DF8-250C8F940DDB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45B4865B-E16C-0A49-9217-440249C78403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62D9C9E-5B83-A14E-A459-C977F7C4C0CC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62F7785-106F-524A-A610-6BDF2899E5A3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C4C7E363-7D0E-6C44-83A3-C3D459D6394B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022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B66B34E-FEC3-DE4F-A223-CF27BAD70DD3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B8D041C-CE97-FE48-A551-877935BBF2BC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CD1F4DC-A7AA-2543-8919-946151465134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79F69EE-7910-7D4B-AD33-33C7C8BFA0C1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C1C3E5E-200B-214C-AC49-C99F36B0257D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B8071AA-36E3-BE45-AD7B-5014798FE719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84148AD-42E0-BF4F-BC20-DA3D29AAB7F2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5C57C71-0684-6840-AFC3-0452E837E8DA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4021868-A1C9-0F4C-A8F1-CC72FA259234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8C26B916-5B0C-F14F-B7E8-8C6F69C69AF0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76BCEA05-62C7-D341-BCD8-C58845EE7C1B}"/>
              </a:ext>
            </a:extLst>
          </p:cNvPr>
          <p:cNvSpPr txBox="1"/>
          <p:nvPr/>
        </p:nvSpPr>
        <p:spPr>
          <a:xfrm>
            <a:off x="422974" y="319538"/>
            <a:ext cx="6194425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  <a:p>
            <a:pPr marL="1920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4ADE0C50-DE9C-4244-8FE5-2866AFB56442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5DFDAFC7-2A73-E040-B289-A1441B547F29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2EA9FFB7-C6D0-2C42-88EA-36D542DE3E2F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E9EF4765-3AFC-0C42-B053-44095C8B89E2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2006E76-FA40-7444-AE10-37A2AA8DE0DC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075C9807-7115-3F4D-8F1F-8581A60C7BBB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7F7BBEFF-CBE5-3342-A151-27B3AE0004B3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F2DBFAEC-15AB-C34B-9A49-F781D4F55C6B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3226B784-E38E-4945-94DD-C07A9673CD22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B961EDE1-FF34-874F-97D6-9F4552C20CDC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F1E51DB8-064E-C644-9054-51330FD28E8F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4E38692-7DE5-3A48-B8FD-86D5289902CD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46345EC3-9D11-E84C-A060-DA80B3718D64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77C6FA55-F9D5-B247-A2A4-189E3E60E127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6639CB7A-ED7E-0642-ACD0-FEFD1489C07F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F9668CFF-D89F-DA4C-958F-599424139DCA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C140147B-2405-1649-99A5-B0447684B02E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942E0528-CFB9-C541-9DAB-E2C939BCC4B4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64315794-D457-1740-A9E2-3E79D4A114AD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617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D4FE4CB-E837-F049-8132-DC85765F0405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72C9F01-66DF-5045-87E9-44F56FD436A8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85947E0-1E00-2E43-B62D-C2E45549281F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B342EDD-A33E-1648-974E-00B6E97A24B3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744850A-8D1A-0648-AA9C-3165D474ACC8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2B74808E-0C8E-F846-B290-E50907431A82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1291C124-0E8F-7A45-BA3B-21181C07110E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89946DFA-97DE-454D-A46F-1ABE927DFE8D}"/>
              </a:ext>
            </a:extLst>
          </p:cNvPr>
          <p:cNvSpPr txBox="1"/>
          <p:nvPr/>
        </p:nvSpPr>
        <p:spPr>
          <a:xfrm>
            <a:off x="422974" y="4709248"/>
            <a:ext cx="206375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électronique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85CD4FBF-3B7B-1544-B012-DE586353C17D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54EF4E6-3482-964F-AA2E-DF6BB2CF1A8C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EE0233FD-D7C2-BA4F-B481-77AC1405C6E5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8E4D70B7-B05C-0143-93C9-15A9A9F5AAB4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A2B52DEC-8407-CF4B-96C4-BF610DF27E77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5D00BEA-8C06-D844-A7B0-F40F3327860A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1C5661F-F2A4-B94D-9BFC-BA3CA0EBB271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69C71AB7-54DD-7C49-806F-2D31C42035B3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9D8D6DCA-A45A-FF48-96C0-8B7C3339898D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FAD9E6D-7471-E643-8D4D-3178FB3E26E1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BF09F69-832B-1A45-8140-8CCCCCEB47EB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7B056F0A-69C3-9742-99E4-2EC4ADF70023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7C7DA624-7CE5-B34D-9D00-C87BF16C3708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10C5CBA6-C236-6D46-8263-93D739B15BC3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4B5C30B1-9602-DB45-BE93-951992AF8C61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BFE27F9-8E80-9544-AB54-0D523E879DC6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CC9CA3E6-1CF7-C944-8FFA-495BDC3C1308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3BF613FC-D561-AB4A-8545-D86841D42939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4EA33BC1-21CB-7341-8ED7-00D9D07AA703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56B6027-BC4E-5846-BDD8-374288239C9C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E7B38B1F-1C30-6C49-864F-2F2387219E75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0E0B2F60-0439-B946-9680-D4F2102D141F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171EDB7-870D-DB41-A1DC-5CE9F9AB96C5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B5646C3-B16A-BD49-A3F8-C995C8664672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9F3011C6-A1F2-3645-9E07-06F9D78E9A5D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43E7CCF1-1543-B545-8E6B-46EBB1195326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76284874-7477-3D46-96E8-46C105FD9FA8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361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70FC4EA-6075-314E-A178-504EB7ED1C78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C0F0EAB-F151-3A4C-9FE1-D959759A180B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B4B42BC-8DA3-5941-89ED-56AFD931418E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FBE9A-252A-3142-B9E7-E8B24A364416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BFA9A74-5B8C-0B42-8CF1-96188EE5D901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C629163-7C61-F043-962A-4A20976FEE1D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F2ED223-097B-5349-A12D-F52323771FA8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65E5352-7488-9B49-9605-35C501567825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EB82DED-B612-BC4F-AFBD-5A1B11291EF0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2A6D4ECA-5ACA-5846-A131-F942B39A39C3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D003AECD-D0F9-0542-9C59-F27198A96E1A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C30D4EBB-D98B-644D-8066-D549BEB491C8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8D5F3A54-37D1-0142-8888-9340E0AF734D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CCFFC2F5-4798-A74E-A52E-2C88831391C2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5F4BC209-6D48-144A-8D1A-C3928DB5C163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871FE005-FAEF-784E-8FBB-684C182CCFBA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A109FE5B-4F58-C94D-80A8-2A4DBD337459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56709443-058C-6F42-B272-76552A12ECE0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227C777-CB0A-2147-B3DD-9F828A5CFA83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7C028F4-3EC0-6848-AEFC-745546615CD4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52CCAF1F-EC23-EB46-BC29-838A7A2EB153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6EED68A-A683-C946-A9C5-CE569D2C543B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67698570-4CAF-F74D-9434-5AD73931F10C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E307DEAB-1CEE-B34E-AE0A-457CACDEAC47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1ED8F866-C3B7-AF4B-8881-CBC51B0520D9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0A159660-6748-C246-AFAF-CB0FD30560DF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AD8D85C8-00A7-BD4E-8C37-9F744AAD3E89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4594541F-672F-9A43-B068-AE8916ED7BA0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08E7D34-E172-4B41-9350-1BE32AF21F4B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71951D78-8186-DE4D-A147-784A59FF8555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F266C6D-9511-C24E-BF57-EF0C7E3ECD77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CE79C7C4-EEA0-884D-A88B-C4FBF5CB553E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91DA927A-4B5D-174B-B0FD-18C7C9F45515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95D2700-30DD-AE4D-9890-C88EB214C91D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4D4EE3CB-BDC0-8446-82F4-3A4F9F5E986A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F4CF6A7-18E1-BA4C-B0E2-F474CCEDECCC}"/>
              </a:ext>
            </a:extLst>
          </p:cNvPr>
          <p:cNvSpPr txBox="1"/>
          <p:nvPr/>
        </p:nvSpPr>
        <p:spPr>
          <a:xfrm>
            <a:off x="422974" y="4709248"/>
            <a:ext cx="402272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226441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485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E181BE4-4DBF-194D-9E6D-8393398D96FA}"/>
              </a:ext>
            </a:extLst>
          </p:cNvPr>
          <p:cNvSpPr/>
          <p:nvPr/>
        </p:nvSpPr>
        <p:spPr>
          <a:xfrm>
            <a:off x="3594747" y="5127226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7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0A7261B-9D31-ED43-86C9-15426769F9D7}"/>
              </a:ext>
            </a:extLst>
          </p:cNvPr>
          <p:cNvSpPr/>
          <p:nvPr/>
        </p:nvSpPr>
        <p:spPr>
          <a:xfrm>
            <a:off x="1707114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F79E0B3-7E62-F341-9900-7EA63CF78C4D}"/>
              </a:ext>
            </a:extLst>
          </p:cNvPr>
          <p:cNvSpPr/>
          <p:nvPr/>
        </p:nvSpPr>
        <p:spPr>
          <a:xfrm>
            <a:off x="3655217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6E6DC43-5456-6645-85EE-5FE543822A97}"/>
              </a:ext>
            </a:extLst>
          </p:cNvPr>
          <p:cNvSpPr/>
          <p:nvPr/>
        </p:nvSpPr>
        <p:spPr>
          <a:xfrm>
            <a:off x="5516102" y="3364102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7F5891A-6FEB-0343-BF35-04F7E4EABB47}"/>
              </a:ext>
            </a:extLst>
          </p:cNvPr>
          <p:cNvSpPr txBox="1"/>
          <p:nvPr/>
        </p:nvSpPr>
        <p:spPr>
          <a:xfrm>
            <a:off x="653300" y="1118298"/>
            <a:ext cx="2843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actifs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immatériels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1B29DC4-B136-7547-A52F-7B54FC11FD0D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555A98DF-E482-3B4D-A92B-DE9A712DF8B7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6EA50F52-BBDA-F847-8228-74257239CA40}"/>
              </a:ext>
            </a:extLst>
          </p:cNvPr>
          <p:cNvSpPr/>
          <p:nvPr/>
        </p:nvSpPr>
        <p:spPr>
          <a:xfrm>
            <a:off x="360003" y="4681743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8A6F71D-8603-7146-A310-AB84E62B02F4}"/>
              </a:ext>
            </a:extLst>
          </p:cNvPr>
          <p:cNvSpPr/>
          <p:nvPr/>
        </p:nvSpPr>
        <p:spPr>
          <a:xfrm>
            <a:off x="360003" y="279736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7953F13-F2AB-134E-A959-2947551D90D7}"/>
              </a:ext>
            </a:extLst>
          </p:cNvPr>
          <p:cNvSpPr txBox="1"/>
          <p:nvPr/>
        </p:nvSpPr>
        <p:spPr>
          <a:xfrm>
            <a:off x="1589299" y="319538"/>
            <a:ext cx="50279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mesure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répond-il aux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questions  posées par le développement du numérique</a:t>
            </a:r>
            <a:r>
              <a:rPr sz="16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FB625B91-C5D9-4241-830D-3AB8953B9AA8}"/>
              </a:ext>
            </a:extLst>
          </p:cNvPr>
          <p:cNvSpPr/>
          <p:nvPr/>
        </p:nvSpPr>
        <p:spPr>
          <a:xfrm>
            <a:off x="14441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33A12A63-1D58-9A48-919A-1315C7DBA164}"/>
              </a:ext>
            </a:extLst>
          </p:cNvPr>
          <p:cNvSpPr/>
          <p:nvPr/>
        </p:nvSpPr>
        <p:spPr>
          <a:xfrm>
            <a:off x="2531680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95746489-B1B6-F34F-B398-70BECA6DDD7A}"/>
              </a:ext>
            </a:extLst>
          </p:cNvPr>
          <p:cNvSpPr/>
          <p:nvPr/>
        </p:nvSpPr>
        <p:spPr>
          <a:xfrm>
            <a:off x="3918507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B9F650AC-5871-BE42-A5AD-FD02ED92D6B3}"/>
              </a:ext>
            </a:extLst>
          </p:cNvPr>
          <p:cNvSpPr/>
          <p:nvPr/>
        </p:nvSpPr>
        <p:spPr>
          <a:xfrm>
            <a:off x="5405069" y="1607044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0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BC89A619-E83E-944E-9D89-4F4E62B6E25D}"/>
              </a:ext>
            </a:extLst>
          </p:cNvPr>
          <p:cNvSpPr/>
          <p:nvPr/>
        </p:nvSpPr>
        <p:spPr>
          <a:xfrm>
            <a:off x="1138180" y="1472401"/>
            <a:ext cx="4849495" cy="269875"/>
          </a:xfrm>
          <a:custGeom>
            <a:avLst/>
            <a:gdLst/>
            <a:ahLst/>
            <a:cxnLst/>
            <a:rect l="l" t="t" r="r" b="b"/>
            <a:pathLst>
              <a:path w="4849495" h="269875">
                <a:moveTo>
                  <a:pt x="4776177" y="0"/>
                </a:moveTo>
                <a:lnTo>
                  <a:pt x="73063" y="0"/>
                </a:lnTo>
                <a:lnTo>
                  <a:pt x="44694" y="5680"/>
                </a:lnTo>
                <a:lnTo>
                  <a:pt x="21463" y="21148"/>
                </a:lnTo>
                <a:lnTo>
                  <a:pt x="5765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765" y="225236"/>
                </a:lnTo>
                <a:lnTo>
                  <a:pt x="21463" y="248129"/>
                </a:lnTo>
                <a:lnTo>
                  <a:pt x="44694" y="263597"/>
                </a:lnTo>
                <a:lnTo>
                  <a:pt x="73063" y="269278"/>
                </a:lnTo>
                <a:lnTo>
                  <a:pt x="4776177" y="269278"/>
                </a:lnTo>
                <a:lnTo>
                  <a:pt x="4804546" y="263597"/>
                </a:lnTo>
                <a:lnTo>
                  <a:pt x="4827778" y="248129"/>
                </a:lnTo>
                <a:lnTo>
                  <a:pt x="4843475" y="225236"/>
                </a:lnTo>
                <a:lnTo>
                  <a:pt x="4849241" y="197281"/>
                </a:lnTo>
                <a:lnTo>
                  <a:pt x="4849241" y="71996"/>
                </a:lnTo>
                <a:lnTo>
                  <a:pt x="4843475" y="44041"/>
                </a:lnTo>
                <a:lnTo>
                  <a:pt x="4827778" y="21148"/>
                </a:lnTo>
                <a:lnTo>
                  <a:pt x="4804546" y="5680"/>
                </a:lnTo>
                <a:lnTo>
                  <a:pt x="477617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6557CD2B-A9A2-AD43-A83E-061E15C7FA33}"/>
              </a:ext>
            </a:extLst>
          </p:cNvPr>
          <p:cNvSpPr txBox="1"/>
          <p:nvPr/>
        </p:nvSpPr>
        <p:spPr>
          <a:xfrm>
            <a:off x="2331252" y="1501457"/>
            <a:ext cx="24530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catégories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d’actifs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immatériels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0DB05FD4-2AD1-804B-97B1-AE09CB46F530}"/>
              </a:ext>
            </a:extLst>
          </p:cNvPr>
          <p:cNvSpPr/>
          <p:nvPr/>
        </p:nvSpPr>
        <p:spPr>
          <a:xfrm>
            <a:off x="1138180" y="1977633"/>
            <a:ext cx="612140" cy="269875"/>
          </a:xfrm>
          <a:custGeom>
            <a:avLst/>
            <a:gdLst/>
            <a:ahLst/>
            <a:cxnLst/>
            <a:rect l="l" t="t" r="r" b="b"/>
            <a:pathLst>
              <a:path w="612139" h="269875">
                <a:moveTo>
                  <a:pt x="530237" y="0"/>
                </a:moveTo>
                <a:lnTo>
                  <a:pt x="81762" y="0"/>
                </a:lnTo>
                <a:lnTo>
                  <a:pt x="50015" y="5680"/>
                </a:lnTo>
                <a:lnTo>
                  <a:pt x="24017" y="21148"/>
                </a:lnTo>
                <a:lnTo>
                  <a:pt x="6451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451" y="225236"/>
                </a:lnTo>
                <a:lnTo>
                  <a:pt x="24017" y="248129"/>
                </a:lnTo>
                <a:lnTo>
                  <a:pt x="50015" y="263597"/>
                </a:lnTo>
                <a:lnTo>
                  <a:pt x="81762" y="269278"/>
                </a:lnTo>
                <a:lnTo>
                  <a:pt x="530237" y="269278"/>
                </a:lnTo>
                <a:lnTo>
                  <a:pt x="561985" y="263597"/>
                </a:lnTo>
                <a:lnTo>
                  <a:pt x="587983" y="248129"/>
                </a:lnTo>
                <a:lnTo>
                  <a:pt x="605548" y="225236"/>
                </a:lnTo>
                <a:lnTo>
                  <a:pt x="612000" y="197281"/>
                </a:lnTo>
                <a:lnTo>
                  <a:pt x="612000" y="71996"/>
                </a:lnTo>
                <a:lnTo>
                  <a:pt x="605548" y="44041"/>
                </a:lnTo>
                <a:lnTo>
                  <a:pt x="587983" y="21148"/>
                </a:lnTo>
                <a:lnTo>
                  <a:pt x="561985" y="5680"/>
                </a:lnTo>
                <a:lnTo>
                  <a:pt x="53023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5CA4AFE6-341D-6E45-ACE3-3053A7F9E069}"/>
              </a:ext>
            </a:extLst>
          </p:cNvPr>
          <p:cNvSpPr txBox="1"/>
          <p:nvPr/>
        </p:nvSpPr>
        <p:spPr>
          <a:xfrm>
            <a:off x="1212844" y="2018806"/>
            <a:ext cx="455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17DCC2C3-3B5B-0A4C-A022-DD0B15706D11}"/>
              </a:ext>
            </a:extLst>
          </p:cNvPr>
          <p:cNvSpPr/>
          <p:nvPr/>
        </p:nvSpPr>
        <p:spPr>
          <a:xfrm>
            <a:off x="2097765" y="1977633"/>
            <a:ext cx="868044" cy="269875"/>
          </a:xfrm>
          <a:custGeom>
            <a:avLst/>
            <a:gdLst/>
            <a:ahLst/>
            <a:cxnLst/>
            <a:rect l="l" t="t" r="r" b="b"/>
            <a:pathLst>
              <a:path w="868044" h="269875">
                <a:moveTo>
                  <a:pt x="79583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795832" y="269278"/>
                </a:lnTo>
                <a:lnTo>
                  <a:pt x="823787" y="263597"/>
                </a:lnTo>
                <a:lnTo>
                  <a:pt x="846680" y="248129"/>
                </a:lnTo>
                <a:lnTo>
                  <a:pt x="862148" y="225236"/>
                </a:lnTo>
                <a:lnTo>
                  <a:pt x="867829" y="197281"/>
                </a:lnTo>
                <a:lnTo>
                  <a:pt x="867829" y="71996"/>
                </a:lnTo>
                <a:lnTo>
                  <a:pt x="862148" y="44041"/>
                </a:lnTo>
                <a:lnTo>
                  <a:pt x="846680" y="21148"/>
                </a:lnTo>
                <a:lnTo>
                  <a:pt x="823787" y="5680"/>
                </a:lnTo>
                <a:lnTo>
                  <a:pt x="7958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992788F0-D1B1-DA40-9C78-22B1124AE1F1}"/>
              </a:ext>
            </a:extLst>
          </p:cNvPr>
          <p:cNvSpPr txBox="1"/>
          <p:nvPr/>
        </p:nvSpPr>
        <p:spPr>
          <a:xfrm>
            <a:off x="2172367" y="2018806"/>
            <a:ext cx="710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DBA11CFF-F135-E54C-8B18-491EC197DC85}"/>
              </a:ext>
            </a:extLst>
          </p:cNvPr>
          <p:cNvSpPr/>
          <p:nvPr/>
        </p:nvSpPr>
        <p:spPr>
          <a:xfrm>
            <a:off x="3349715" y="1977633"/>
            <a:ext cx="1136015" cy="269875"/>
          </a:xfrm>
          <a:custGeom>
            <a:avLst/>
            <a:gdLst/>
            <a:ahLst/>
            <a:cxnLst/>
            <a:rect l="l" t="t" r="r" b="b"/>
            <a:pathLst>
              <a:path w="1136014" h="269875">
                <a:moveTo>
                  <a:pt x="106371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063713" y="269278"/>
                </a:lnTo>
                <a:lnTo>
                  <a:pt x="1091670" y="263597"/>
                </a:lnTo>
                <a:lnTo>
                  <a:pt x="1114567" y="248129"/>
                </a:lnTo>
                <a:lnTo>
                  <a:pt x="1130040" y="225236"/>
                </a:lnTo>
                <a:lnTo>
                  <a:pt x="1135722" y="197281"/>
                </a:lnTo>
                <a:lnTo>
                  <a:pt x="1135722" y="71996"/>
                </a:lnTo>
                <a:lnTo>
                  <a:pt x="1130040" y="44041"/>
                </a:lnTo>
                <a:lnTo>
                  <a:pt x="1114567" y="21148"/>
                </a:lnTo>
                <a:lnTo>
                  <a:pt x="1091670" y="5680"/>
                </a:lnTo>
                <a:lnTo>
                  <a:pt x="106371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C98AB4A3-560F-F34E-B2E1-9D8FEE4475E6}"/>
              </a:ext>
            </a:extLst>
          </p:cNvPr>
          <p:cNvSpPr txBox="1"/>
          <p:nvPr/>
        </p:nvSpPr>
        <p:spPr>
          <a:xfrm>
            <a:off x="3416498" y="2018806"/>
            <a:ext cx="992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Nom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domaine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52FA7BC-02E9-B240-8A02-5B11FDFF6E15}"/>
              </a:ext>
            </a:extLst>
          </p:cNvPr>
          <p:cNvSpPr/>
          <p:nvPr/>
        </p:nvSpPr>
        <p:spPr>
          <a:xfrm>
            <a:off x="4835419" y="1977633"/>
            <a:ext cx="1152525" cy="269875"/>
          </a:xfrm>
          <a:custGeom>
            <a:avLst/>
            <a:gdLst/>
            <a:ahLst/>
            <a:cxnLst/>
            <a:rect l="l" t="t" r="r" b="b"/>
            <a:pathLst>
              <a:path w="1152525" h="269875">
                <a:moveTo>
                  <a:pt x="1075461" y="0"/>
                </a:moveTo>
                <a:lnTo>
                  <a:pt x="76530" y="0"/>
                </a:lnTo>
                <a:lnTo>
                  <a:pt x="46816" y="5680"/>
                </a:lnTo>
                <a:lnTo>
                  <a:pt x="22482" y="21148"/>
                </a:lnTo>
                <a:lnTo>
                  <a:pt x="6039" y="44041"/>
                </a:lnTo>
                <a:lnTo>
                  <a:pt x="0" y="71996"/>
                </a:lnTo>
                <a:lnTo>
                  <a:pt x="0" y="197281"/>
                </a:lnTo>
                <a:lnTo>
                  <a:pt x="6039" y="225236"/>
                </a:lnTo>
                <a:lnTo>
                  <a:pt x="22482" y="248129"/>
                </a:lnTo>
                <a:lnTo>
                  <a:pt x="46816" y="263597"/>
                </a:lnTo>
                <a:lnTo>
                  <a:pt x="76530" y="269278"/>
                </a:lnTo>
                <a:lnTo>
                  <a:pt x="1075461" y="269278"/>
                </a:lnTo>
                <a:lnTo>
                  <a:pt x="1105182" y="263597"/>
                </a:lnTo>
                <a:lnTo>
                  <a:pt x="1129520" y="248129"/>
                </a:lnTo>
                <a:lnTo>
                  <a:pt x="1145964" y="225236"/>
                </a:lnTo>
                <a:lnTo>
                  <a:pt x="1152004" y="197281"/>
                </a:lnTo>
                <a:lnTo>
                  <a:pt x="1152004" y="71996"/>
                </a:lnTo>
                <a:lnTo>
                  <a:pt x="1145964" y="44041"/>
                </a:lnTo>
                <a:lnTo>
                  <a:pt x="1129520" y="21148"/>
                </a:lnTo>
                <a:lnTo>
                  <a:pt x="1105182" y="5680"/>
                </a:lnTo>
                <a:lnTo>
                  <a:pt x="10754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1A66122-1420-6A43-98B2-BEEB096A2C08}"/>
              </a:ext>
            </a:extLst>
          </p:cNvPr>
          <p:cNvSpPr txBox="1"/>
          <p:nvPr/>
        </p:nvSpPr>
        <p:spPr>
          <a:xfrm>
            <a:off x="4904174" y="2018806"/>
            <a:ext cx="10140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C22C6044-CDBB-714C-92C2-93442F12172D}"/>
              </a:ext>
            </a:extLst>
          </p:cNvPr>
          <p:cNvSpPr/>
          <p:nvPr/>
        </p:nvSpPr>
        <p:spPr>
          <a:xfrm>
            <a:off x="1174715" y="3178973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BAD99BB-C8A7-5647-BB6A-DADD6F714C3E}"/>
              </a:ext>
            </a:extLst>
          </p:cNvPr>
          <p:cNvSpPr txBox="1"/>
          <p:nvPr/>
        </p:nvSpPr>
        <p:spPr>
          <a:xfrm>
            <a:off x="422974" y="2824874"/>
            <a:ext cx="37795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protection de la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personne</a:t>
            </a:r>
            <a:endParaRPr sz="1300">
              <a:latin typeface="Arial"/>
              <a:cs typeface="Arial"/>
            </a:endParaRPr>
          </a:p>
          <a:p>
            <a:pPr marL="250825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droit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protège…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236033F5-FAF4-9D46-9796-3A79484C95B0}"/>
              </a:ext>
            </a:extLst>
          </p:cNvPr>
          <p:cNvSpPr/>
          <p:nvPr/>
        </p:nvSpPr>
        <p:spPr>
          <a:xfrm>
            <a:off x="1174715" y="3684199"/>
            <a:ext cx="1064895" cy="447675"/>
          </a:xfrm>
          <a:custGeom>
            <a:avLst/>
            <a:gdLst/>
            <a:ahLst/>
            <a:cxnLst/>
            <a:rect l="l" t="t" r="r" b="b"/>
            <a:pathLst>
              <a:path w="1064895" h="447675">
                <a:moveTo>
                  <a:pt x="9927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992797" y="447090"/>
                </a:lnTo>
                <a:lnTo>
                  <a:pt x="1020752" y="441409"/>
                </a:lnTo>
                <a:lnTo>
                  <a:pt x="1043644" y="425942"/>
                </a:lnTo>
                <a:lnTo>
                  <a:pt x="1059112" y="403049"/>
                </a:lnTo>
                <a:lnTo>
                  <a:pt x="1064793" y="375094"/>
                </a:lnTo>
                <a:lnTo>
                  <a:pt x="1064793" y="71996"/>
                </a:lnTo>
                <a:lnTo>
                  <a:pt x="1059112" y="44041"/>
                </a:lnTo>
                <a:lnTo>
                  <a:pt x="1043644" y="21148"/>
                </a:lnTo>
                <a:lnTo>
                  <a:pt x="1020752" y="5680"/>
                </a:lnTo>
                <a:lnTo>
                  <a:pt x="9927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D0E140DA-F290-A14B-9911-689C905B7E95}"/>
              </a:ext>
            </a:extLst>
          </p:cNvPr>
          <p:cNvSpPr txBox="1"/>
          <p:nvPr/>
        </p:nvSpPr>
        <p:spPr>
          <a:xfrm>
            <a:off x="1460337" y="3738077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l’identité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23B8C9B4-3256-F145-9A60-4AE4FD2883DD}"/>
              </a:ext>
            </a:extLst>
          </p:cNvPr>
          <p:cNvSpPr txBox="1"/>
          <p:nvPr/>
        </p:nvSpPr>
        <p:spPr>
          <a:xfrm>
            <a:off x="1255543" y="3890477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F6BAE98E-BC38-D449-91EE-09A36D73F0E0}"/>
              </a:ext>
            </a:extLst>
          </p:cNvPr>
          <p:cNvSpPr/>
          <p:nvPr/>
        </p:nvSpPr>
        <p:spPr>
          <a:xfrm>
            <a:off x="2853368" y="3684199"/>
            <a:ext cx="1599565" cy="447675"/>
          </a:xfrm>
          <a:custGeom>
            <a:avLst/>
            <a:gdLst/>
            <a:ahLst/>
            <a:cxnLst/>
            <a:rect l="l" t="t" r="r" b="b"/>
            <a:pathLst>
              <a:path w="1599564" h="447675">
                <a:moveTo>
                  <a:pt x="1526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1526997" y="447090"/>
                </a:lnTo>
                <a:lnTo>
                  <a:pt x="1554952" y="441409"/>
                </a:lnTo>
                <a:lnTo>
                  <a:pt x="1577844" y="425942"/>
                </a:lnTo>
                <a:lnTo>
                  <a:pt x="1593312" y="403049"/>
                </a:lnTo>
                <a:lnTo>
                  <a:pt x="1598993" y="375094"/>
                </a:lnTo>
                <a:lnTo>
                  <a:pt x="1598993" y="71996"/>
                </a:lnTo>
                <a:lnTo>
                  <a:pt x="1593312" y="44041"/>
                </a:lnTo>
                <a:lnTo>
                  <a:pt x="1577844" y="21148"/>
                </a:lnTo>
                <a:lnTo>
                  <a:pt x="1554952" y="5680"/>
                </a:lnTo>
                <a:lnTo>
                  <a:pt x="1526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55BADCA0-0A7D-C245-9927-A97243957F57}"/>
              </a:ext>
            </a:extLst>
          </p:cNvPr>
          <p:cNvSpPr txBox="1"/>
          <p:nvPr/>
        </p:nvSpPr>
        <p:spPr>
          <a:xfrm>
            <a:off x="2918495" y="3738077"/>
            <a:ext cx="1465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données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436BB17E-A1E6-FD49-A8C6-01FCD4D28B06}"/>
              </a:ext>
            </a:extLst>
          </p:cNvPr>
          <p:cNvSpPr txBox="1"/>
          <p:nvPr/>
        </p:nvSpPr>
        <p:spPr>
          <a:xfrm>
            <a:off x="3204462" y="3890477"/>
            <a:ext cx="894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E9848923-06BC-B142-A162-EABDD6372C47}"/>
              </a:ext>
            </a:extLst>
          </p:cNvPr>
          <p:cNvSpPr/>
          <p:nvPr/>
        </p:nvSpPr>
        <p:spPr>
          <a:xfrm>
            <a:off x="5066219" y="3684199"/>
            <a:ext cx="887094" cy="447675"/>
          </a:xfrm>
          <a:custGeom>
            <a:avLst/>
            <a:gdLst/>
            <a:ahLst/>
            <a:cxnLst/>
            <a:rect l="l" t="t" r="r" b="b"/>
            <a:pathLst>
              <a:path w="887095" h="447675">
                <a:moveTo>
                  <a:pt x="8150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75094"/>
                </a:lnTo>
                <a:lnTo>
                  <a:pt x="5680" y="403049"/>
                </a:lnTo>
                <a:lnTo>
                  <a:pt x="21148" y="425942"/>
                </a:lnTo>
                <a:lnTo>
                  <a:pt x="44041" y="441409"/>
                </a:lnTo>
                <a:lnTo>
                  <a:pt x="71996" y="447090"/>
                </a:lnTo>
                <a:lnTo>
                  <a:pt x="815060" y="447090"/>
                </a:lnTo>
                <a:lnTo>
                  <a:pt x="843023" y="441409"/>
                </a:lnTo>
                <a:lnTo>
                  <a:pt x="865919" y="425942"/>
                </a:lnTo>
                <a:lnTo>
                  <a:pt x="881388" y="403049"/>
                </a:lnTo>
                <a:lnTo>
                  <a:pt x="887069" y="375094"/>
                </a:lnTo>
                <a:lnTo>
                  <a:pt x="887069" y="71996"/>
                </a:lnTo>
                <a:lnTo>
                  <a:pt x="881388" y="44041"/>
                </a:lnTo>
                <a:lnTo>
                  <a:pt x="865919" y="21148"/>
                </a:lnTo>
                <a:lnTo>
                  <a:pt x="843023" y="5680"/>
                </a:lnTo>
                <a:lnTo>
                  <a:pt x="81506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19D9672D-B5C8-D943-97DC-76C98AE62D80}"/>
              </a:ext>
            </a:extLst>
          </p:cNvPr>
          <p:cNvSpPr txBox="1"/>
          <p:nvPr/>
        </p:nvSpPr>
        <p:spPr>
          <a:xfrm>
            <a:off x="5157087" y="3738077"/>
            <a:ext cx="702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privée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669B6858-F7D2-884D-95F5-53B5A03AC442}"/>
              </a:ext>
            </a:extLst>
          </p:cNvPr>
          <p:cNvSpPr txBox="1"/>
          <p:nvPr/>
        </p:nvSpPr>
        <p:spPr>
          <a:xfrm>
            <a:off x="5139444" y="3890477"/>
            <a:ext cx="738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C43A8349-3D24-2947-B0B5-7A9E4544866D}"/>
              </a:ext>
            </a:extLst>
          </p:cNvPr>
          <p:cNvSpPr/>
          <p:nvPr/>
        </p:nvSpPr>
        <p:spPr>
          <a:xfrm>
            <a:off x="1174718" y="5063354"/>
            <a:ext cx="4779010" cy="269875"/>
          </a:xfrm>
          <a:custGeom>
            <a:avLst/>
            <a:gdLst/>
            <a:ahLst/>
            <a:cxnLst/>
            <a:rect l="l" t="t" r="r" b="b"/>
            <a:pathLst>
              <a:path w="4779010" h="269875">
                <a:moveTo>
                  <a:pt x="47065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706569" y="269278"/>
                </a:lnTo>
                <a:lnTo>
                  <a:pt x="4734524" y="263597"/>
                </a:lnTo>
                <a:lnTo>
                  <a:pt x="4757416" y="248129"/>
                </a:lnTo>
                <a:lnTo>
                  <a:pt x="4772884" y="225236"/>
                </a:lnTo>
                <a:lnTo>
                  <a:pt x="4778565" y="197281"/>
                </a:lnTo>
                <a:lnTo>
                  <a:pt x="4778565" y="71996"/>
                </a:lnTo>
                <a:lnTo>
                  <a:pt x="4772884" y="44041"/>
                </a:lnTo>
                <a:lnTo>
                  <a:pt x="4757416" y="21148"/>
                </a:lnTo>
                <a:lnTo>
                  <a:pt x="4734524" y="5680"/>
                </a:lnTo>
                <a:lnTo>
                  <a:pt x="470656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21660186-3647-3240-9F46-8079E3CD80CB}"/>
              </a:ext>
            </a:extLst>
          </p:cNvPr>
          <p:cNvSpPr/>
          <p:nvPr/>
        </p:nvSpPr>
        <p:spPr>
          <a:xfrm>
            <a:off x="2148356" y="5568588"/>
            <a:ext cx="2880360" cy="269875"/>
          </a:xfrm>
          <a:custGeom>
            <a:avLst/>
            <a:gdLst/>
            <a:ahLst/>
            <a:cxnLst/>
            <a:rect l="l" t="t" r="r" b="b"/>
            <a:pathLst>
              <a:path w="2880360" h="269875">
                <a:moveTo>
                  <a:pt x="280808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2808084" y="269278"/>
                </a:lnTo>
                <a:lnTo>
                  <a:pt x="2836039" y="263597"/>
                </a:lnTo>
                <a:lnTo>
                  <a:pt x="2858931" y="248129"/>
                </a:lnTo>
                <a:lnTo>
                  <a:pt x="2874399" y="225236"/>
                </a:lnTo>
                <a:lnTo>
                  <a:pt x="2880080" y="197281"/>
                </a:lnTo>
                <a:lnTo>
                  <a:pt x="2880080" y="72008"/>
                </a:lnTo>
                <a:lnTo>
                  <a:pt x="2874399" y="44051"/>
                </a:lnTo>
                <a:lnTo>
                  <a:pt x="2858931" y="21155"/>
                </a:lnTo>
                <a:lnTo>
                  <a:pt x="2836039" y="5682"/>
                </a:lnTo>
                <a:lnTo>
                  <a:pt x="280808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075939B7-8AFF-B34F-9CB3-AE81557A9BA5}"/>
              </a:ext>
            </a:extLst>
          </p:cNvPr>
          <p:cNvSpPr txBox="1"/>
          <p:nvPr/>
        </p:nvSpPr>
        <p:spPr>
          <a:xfrm>
            <a:off x="422974" y="4709248"/>
            <a:ext cx="4511040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preuve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 électronique</a:t>
            </a:r>
            <a:endParaRPr sz="1300">
              <a:latin typeface="Arial"/>
              <a:cs typeface="Arial"/>
            </a:endParaRPr>
          </a:p>
          <a:p>
            <a:pPr marL="1763395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La preuve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électronique…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73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même force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probante que l’écrit papier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si…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588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871</Words>
  <Application>Microsoft Macintosh PowerPoint</Application>
  <PresentationFormat>Personnalisé</PresentationFormat>
  <Paragraphs>306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1</cp:revision>
  <dcterms:created xsi:type="dcterms:W3CDTF">2019-07-20T12:35:01Z</dcterms:created>
  <dcterms:modified xsi:type="dcterms:W3CDTF">2019-07-20T12:44:22Z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