
<file path=[Content_Types].xml><?xml version="1.0" encoding="utf-8"?>
<Types xmlns="http://schemas.openxmlformats.org/package/2006/content-types">
  <Default Extension="jfif" ContentType="image/jpeg"/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93" r:id="rId6"/>
    <p:sldId id="260" r:id="rId7"/>
    <p:sldId id="263" r:id="rId8"/>
    <p:sldId id="313" r:id="rId9"/>
    <p:sldId id="314" r:id="rId10"/>
    <p:sldId id="316" r:id="rId11"/>
    <p:sldId id="311" r:id="rId12"/>
    <p:sldId id="264" r:id="rId13"/>
    <p:sldId id="317" r:id="rId14"/>
    <p:sldId id="318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19" r:id="rId27"/>
    <p:sldId id="33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970"/>
    <a:srgbClr val="5CB37C"/>
    <a:srgbClr val="8F0000"/>
    <a:srgbClr val="69B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49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image" Target="../media/image28.jpe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image" Target="../media/image38.jpeg"/><Relationship Id="rId4" Type="http://schemas.openxmlformats.org/officeDocument/2006/relationships/image" Target="../media/image41.jp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"/><Relationship Id="rId2" Type="http://schemas.openxmlformats.org/officeDocument/2006/relationships/image" Target="../media/image47.jpg"/><Relationship Id="rId1" Type="http://schemas.openxmlformats.org/officeDocument/2006/relationships/image" Target="../media/image46.jpeg"/><Relationship Id="rId4" Type="http://schemas.openxmlformats.org/officeDocument/2006/relationships/image" Target="../media/image49.jpe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image" Target="../media/image52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fif"/><Relationship Id="rId1" Type="http://schemas.openxmlformats.org/officeDocument/2006/relationships/image" Target="../media/image21.jpeg"/><Relationship Id="rId6" Type="http://schemas.openxmlformats.org/officeDocument/2006/relationships/image" Target="../media/image26.jpg"/><Relationship Id="rId5" Type="http://schemas.openxmlformats.org/officeDocument/2006/relationships/image" Target="../media/image25.jfif"/><Relationship Id="rId4" Type="http://schemas.openxmlformats.org/officeDocument/2006/relationships/image" Target="../media/image2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image" Target="../media/image28.jpe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image" Target="../media/image38.jpeg"/><Relationship Id="rId4" Type="http://schemas.openxmlformats.org/officeDocument/2006/relationships/image" Target="../media/image41.jp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image" Target="../media/image49.jpeg"/><Relationship Id="rId4" Type="http://schemas.openxmlformats.org/officeDocument/2006/relationships/image" Target="../media/image48.jpe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image" Target="../media/image52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fif"/><Relationship Id="rId1" Type="http://schemas.openxmlformats.org/officeDocument/2006/relationships/image" Target="../media/image21.jpeg"/><Relationship Id="rId6" Type="http://schemas.openxmlformats.org/officeDocument/2006/relationships/image" Target="../media/image26.jpg"/><Relationship Id="rId5" Type="http://schemas.openxmlformats.org/officeDocument/2006/relationships/image" Target="../media/image25.jfif"/><Relationship Id="rId4" Type="http://schemas.openxmlformats.org/officeDocument/2006/relationships/image" Target="../media/image2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89A27B-3500-4E93-A6AE-49F17DACDA9C}" type="doc">
      <dgm:prSet loTypeId="urn:microsoft.com/office/officeart/2005/8/layout/vList4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0B1E64F4-FD60-4F31-8075-9112A903C1C0}">
      <dgm:prSet phldrT="[Texte]" custT="1"/>
      <dgm:spPr/>
      <dgm:t>
        <a:bodyPr/>
        <a:lstStyle/>
        <a:p>
          <a:r>
            <a:rPr lang="fr-FR" sz="1800" dirty="0"/>
            <a:t>Plus restreinte et mieux informée</a:t>
          </a:r>
        </a:p>
      </dgm:t>
    </dgm:pt>
    <dgm:pt modelId="{47ADA355-40E9-47B1-9BEF-E9D2F49BA818}" type="parTrans" cxnId="{E6BFFE9A-CED5-4AE2-B26C-4635E396D1C3}">
      <dgm:prSet/>
      <dgm:spPr/>
      <dgm:t>
        <a:bodyPr/>
        <a:lstStyle/>
        <a:p>
          <a:endParaRPr lang="fr-FR"/>
        </a:p>
      </dgm:t>
    </dgm:pt>
    <dgm:pt modelId="{DA1CFD09-F0F5-4EA3-8169-2004D9A50150}" type="sibTrans" cxnId="{E6BFFE9A-CED5-4AE2-B26C-4635E396D1C3}">
      <dgm:prSet/>
      <dgm:spPr/>
      <dgm:t>
        <a:bodyPr/>
        <a:lstStyle/>
        <a:p>
          <a:endParaRPr lang="fr-FR"/>
        </a:p>
      </dgm:t>
    </dgm:pt>
    <dgm:pt modelId="{E4C72C8A-0CB2-4C3F-8135-15094CB60EE4}">
      <dgm:prSet phldrT="[Texte]" custT="1"/>
      <dgm:spPr/>
      <dgm:t>
        <a:bodyPr/>
        <a:lstStyle/>
        <a:p>
          <a:r>
            <a:rPr lang="fr-FR" sz="1800" dirty="0"/>
            <a:t>B to G (Business to Government)</a:t>
          </a:r>
        </a:p>
      </dgm:t>
    </dgm:pt>
    <dgm:pt modelId="{1BE0F3B8-EC69-47AD-BB61-11D93F0D0814}" type="parTrans" cxnId="{6C49149E-CAE7-400A-AB90-5D00FFA02A58}">
      <dgm:prSet/>
      <dgm:spPr/>
      <dgm:t>
        <a:bodyPr/>
        <a:lstStyle/>
        <a:p>
          <a:endParaRPr lang="fr-FR"/>
        </a:p>
      </dgm:t>
    </dgm:pt>
    <dgm:pt modelId="{85C58255-E0FB-4635-832F-44EA7C293928}" type="sibTrans" cxnId="{6C49149E-CAE7-400A-AB90-5D00FFA02A58}">
      <dgm:prSet/>
      <dgm:spPr/>
      <dgm:t>
        <a:bodyPr/>
        <a:lstStyle/>
        <a:p>
          <a:endParaRPr lang="fr-FR"/>
        </a:p>
      </dgm:t>
    </dgm:pt>
    <dgm:pt modelId="{3ABDC40D-CE95-4E08-AAD2-ACFCE1E05D28}">
      <dgm:prSet phldrT="[Texte]" custT="1"/>
      <dgm:spPr/>
      <dgm:t>
        <a:bodyPr/>
        <a:lstStyle/>
        <a:p>
          <a:r>
            <a:rPr lang="fr-FR" sz="2800" dirty="0"/>
            <a:t>Les administrations publiques</a:t>
          </a:r>
          <a:endParaRPr lang="fr-FR" sz="4800" dirty="0"/>
        </a:p>
      </dgm:t>
    </dgm:pt>
    <dgm:pt modelId="{43A97E44-D9A0-44C8-97F8-6D7B52667AD0}" type="parTrans" cxnId="{34877A35-075A-4619-995A-76F45536C1BD}">
      <dgm:prSet/>
      <dgm:spPr/>
      <dgm:t>
        <a:bodyPr/>
        <a:lstStyle/>
        <a:p>
          <a:endParaRPr lang="fr-FR"/>
        </a:p>
      </dgm:t>
    </dgm:pt>
    <dgm:pt modelId="{487C90EE-6F5A-44A9-A4EE-6EBEF6239EA7}" type="sibTrans" cxnId="{34877A35-075A-4619-995A-76F45536C1BD}">
      <dgm:prSet/>
      <dgm:spPr/>
      <dgm:t>
        <a:bodyPr/>
        <a:lstStyle/>
        <a:p>
          <a:endParaRPr lang="fr-FR"/>
        </a:p>
      </dgm:t>
    </dgm:pt>
    <dgm:pt modelId="{79D2D6A3-824B-489A-AD89-69FDD53960E3}">
      <dgm:prSet phldrT="[Texte]" custT="1"/>
      <dgm:spPr/>
      <dgm:t>
        <a:bodyPr/>
        <a:lstStyle/>
        <a:p>
          <a:r>
            <a:rPr lang="fr-FR" sz="1800" dirty="0"/>
            <a:t>B to B (Business to Business)</a:t>
          </a:r>
        </a:p>
      </dgm:t>
    </dgm:pt>
    <dgm:pt modelId="{D691F22C-E24A-4F79-9DEB-F02619A34CCF}" type="parTrans" cxnId="{CAA79204-EC04-48F9-8515-58211E725719}">
      <dgm:prSet/>
      <dgm:spPr/>
      <dgm:t>
        <a:bodyPr/>
        <a:lstStyle/>
        <a:p>
          <a:endParaRPr lang="fr-FR"/>
        </a:p>
      </dgm:t>
    </dgm:pt>
    <dgm:pt modelId="{51A713A6-3E3B-45C3-9BC0-51BDCAE37548}" type="sibTrans" cxnId="{CAA79204-EC04-48F9-8515-58211E725719}">
      <dgm:prSet/>
      <dgm:spPr/>
      <dgm:t>
        <a:bodyPr/>
        <a:lstStyle/>
        <a:p>
          <a:endParaRPr lang="fr-FR"/>
        </a:p>
      </dgm:t>
    </dgm:pt>
    <dgm:pt modelId="{205C058D-2423-484B-975B-C12BEA83C822}">
      <dgm:prSet phldrT="[Texte]" custT="1"/>
      <dgm:spPr/>
      <dgm:t>
        <a:bodyPr/>
        <a:lstStyle/>
        <a:p>
          <a:r>
            <a:rPr lang="fr-FR" sz="2800" dirty="0"/>
            <a:t>Les particuliers</a:t>
          </a:r>
        </a:p>
      </dgm:t>
    </dgm:pt>
    <dgm:pt modelId="{C165B427-D5BB-4918-8705-326D087DA8BF}" type="parTrans" cxnId="{543AE070-7607-455C-B039-52456C394056}">
      <dgm:prSet/>
      <dgm:spPr/>
      <dgm:t>
        <a:bodyPr/>
        <a:lstStyle/>
        <a:p>
          <a:endParaRPr lang="fr-FR"/>
        </a:p>
      </dgm:t>
    </dgm:pt>
    <dgm:pt modelId="{AA15D2E0-7859-43D2-A01D-2A62BE913A13}" type="sibTrans" cxnId="{543AE070-7607-455C-B039-52456C394056}">
      <dgm:prSet/>
      <dgm:spPr/>
      <dgm:t>
        <a:bodyPr/>
        <a:lstStyle/>
        <a:p>
          <a:endParaRPr lang="fr-FR"/>
        </a:p>
      </dgm:t>
    </dgm:pt>
    <dgm:pt modelId="{DC2523D3-18B9-4A99-A2F8-7F0CC40058DF}">
      <dgm:prSet phldrT="[Texte]" custT="1"/>
      <dgm:spPr/>
      <dgm:t>
        <a:bodyPr/>
        <a:lstStyle/>
        <a:p>
          <a:r>
            <a:rPr lang="fr-FR" sz="2800" dirty="0"/>
            <a:t>Les entreprises</a:t>
          </a:r>
        </a:p>
      </dgm:t>
    </dgm:pt>
    <dgm:pt modelId="{C67D7811-07C8-44E1-AF37-C216D1BD879C}" type="parTrans" cxnId="{1BD27F13-E39A-46E4-81F9-F92156D4E417}">
      <dgm:prSet/>
      <dgm:spPr/>
      <dgm:t>
        <a:bodyPr/>
        <a:lstStyle/>
        <a:p>
          <a:endParaRPr lang="fr-FR"/>
        </a:p>
      </dgm:t>
    </dgm:pt>
    <dgm:pt modelId="{11F8B11C-7FE6-48DF-8B38-0ACB57C72ED0}" type="sibTrans" cxnId="{1BD27F13-E39A-46E4-81F9-F92156D4E417}">
      <dgm:prSet/>
      <dgm:spPr/>
      <dgm:t>
        <a:bodyPr/>
        <a:lstStyle/>
        <a:p>
          <a:endParaRPr lang="fr-FR"/>
        </a:p>
      </dgm:t>
    </dgm:pt>
    <dgm:pt modelId="{936845E0-13B9-42A7-9E16-95905202BCB8}">
      <dgm:prSet phldrT="[Texte]" custT="1"/>
      <dgm:spPr/>
      <dgm:t>
        <a:bodyPr/>
        <a:lstStyle/>
        <a:p>
          <a:r>
            <a:rPr lang="fr-FR" sz="2000" dirty="0"/>
            <a:t>B to C (Business to consumer)</a:t>
          </a:r>
        </a:p>
      </dgm:t>
    </dgm:pt>
    <dgm:pt modelId="{744EC570-C61F-4908-A686-43149B4C49B6}" type="parTrans" cxnId="{C5986DE8-75AA-42F6-BDC1-8F5D94FDFE21}">
      <dgm:prSet/>
      <dgm:spPr/>
    </dgm:pt>
    <dgm:pt modelId="{71CD0AC2-8819-4C22-9593-8BA44DAC2196}" type="sibTrans" cxnId="{C5986DE8-75AA-42F6-BDC1-8F5D94FDFE21}">
      <dgm:prSet/>
      <dgm:spPr/>
    </dgm:pt>
    <dgm:pt modelId="{9EE05818-8F29-4C1C-B7A3-45F9ADD4F53B}">
      <dgm:prSet phldrT="[Texte]" custT="1"/>
      <dgm:spPr/>
      <dgm:t>
        <a:bodyPr/>
        <a:lstStyle/>
        <a:p>
          <a:r>
            <a:rPr lang="fr-FR" sz="2000" dirty="0"/>
            <a:t>Nombreuse et plus ou moins experte</a:t>
          </a:r>
        </a:p>
      </dgm:t>
    </dgm:pt>
    <dgm:pt modelId="{894A95F4-9E2C-476A-B1F1-B099F34C26EB}" type="parTrans" cxnId="{DA7D72BE-0856-4B00-9845-E477EE1F5716}">
      <dgm:prSet/>
      <dgm:spPr/>
    </dgm:pt>
    <dgm:pt modelId="{BB04B953-633F-406E-B3C2-1C044F9DE9DD}" type="sibTrans" cxnId="{DA7D72BE-0856-4B00-9845-E477EE1F5716}">
      <dgm:prSet/>
      <dgm:spPr/>
    </dgm:pt>
    <dgm:pt modelId="{E2FF5830-BEAD-4A48-925F-ADEA7C0AE380}">
      <dgm:prSet phldrT="[Texte]" custT="1"/>
      <dgm:spPr/>
      <dgm:t>
        <a:bodyPr/>
        <a:lstStyle/>
        <a:p>
          <a:r>
            <a:rPr lang="fr-FR" sz="1800" dirty="0"/>
            <a:t>3 catégories : TPE, Grandes entreprises, Distributeurs</a:t>
          </a:r>
        </a:p>
      </dgm:t>
    </dgm:pt>
    <dgm:pt modelId="{DDBC76E5-AF20-4206-8869-9FCD813D0F23}" type="parTrans" cxnId="{CC6B8CE5-D237-4966-B3EE-FEE92D99F8C8}">
      <dgm:prSet/>
      <dgm:spPr/>
    </dgm:pt>
    <dgm:pt modelId="{1E4E7079-FBC5-4B84-8318-AE08D37C5A10}" type="sibTrans" cxnId="{CC6B8CE5-D237-4966-B3EE-FEE92D99F8C8}">
      <dgm:prSet/>
      <dgm:spPr/>
    </dgm:pt>
    <dgm:pt modelId="{1065918E-04B2-4F05-8B5E-AF460C280242}" type="pres">
      <dgm:prSet presAssocID="{8289A27B-3500-4E93-A6AE-49F17DACDA9C}" presName="linear" presStyleCnt="0">
        <dgm:presLayoutVars>
          <dgm:dir/>
          <dgm:resizeHandles val="exact"/>
        </dgm:presLayoutVars>
      </dgm:prSet>
      <dgm:spPr/>
    </dgm:pt>
    <dgm:pt modelId="{C8A774A0-CBEB-480D-B149-2A84F4B3B835}" type="pres">
      <dgm:prSet presAssocID="{205C058D-2423-484B-975B-C12BEA83C822}" presName="comp" presStyleCnt="0"/>
      <dgm:spPr/>
    </dgm:pt>
    <dgm:pt modelId="{F42C61FC-0223-4B7E-9FF6-B1214C16E758}" type="pres">
      <dgm:prSet presAssocID="{205C058D-2423-484B-975B-C12BEA83C822}" presName="box" presStyleLbl="node1" presStyleIdx="0" presStyleCnt="3"/>
      <dgm:spPr/>
    </dgm:pt>
    <dgm:pt modelId="{0E97E97E-A949-4D1E-9D06-A3E7076FBBB3}" type="pres">
      <dgm:prSet presAssocID="{205C058D-2423-484B-975B-C12BEA83C822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FA18B9-FF9F-4853-BA2E-D0E3EA98F580}" type="pres">
      <dgm:prSet presAssocID="{205C058D-2423-484B-975B-C12BEA83C822}" presName="text" presStyleLbl="node1" presStyleIdx="0" presStyleCnt="3">
        <dgm:presLayoutVars>
          <dgm:bulletEnabled val="1"/>
        </dgm:presLayoutVars>
      </dgm:prSet>
      <dgm:spPr/>
    </dgm:pt>
    <dgm:pt modelId="{FEC91053-DD98-4991-95B9-E3F6A2E8021E}" type="pres">
      <dgm:prSet presAssocID="{AA15D2E0-7859-43D2-A01D-2A62BE913A13}" presName="spacer" presStyleCnt="0"/>
      <dgm:spPr/>
    </dgm:pt>
    <dgm:pt modelId="{FA10713B-2D03-4D98-BD34-1A44C3B11C9D}" type="pres">
      <dgm:prSet presAssocID="{DC2523D3-18B9-4A99-A2F8-7F0CC40058DF}" presName="comp" presStyleCnt="0"/>
      <dgm:spPr/>
    </dgm:pt>
    <dgm:pt modelId="{51728ED1-C392-4C0F-8E6D-6ED174AD0767}" type="pres">
      <dgm:prSet presAssocID="{DC2523D3-18B9-4A99-A2F8-7F0CC40058DF}" presName="box" presStyleLbl="node1" presStyleIdx="1" presStyleCnt="3"/>
      <dgm:spPr/>
    </dgm:pt>
    <dgm:pt modelId="{0C287695-69BF-4032-B6A4-373B89444486}" type="pres">
      <dgm:prSet presAssocID="{DC2523D3-18B9-4A99-A2F8-7F0CC40058DF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946732D-55D5-44AB-A2BD-308FC3C6EA28}" type="pres">
      <dgm:prSet presAssocID="{DC2523D3-18B9-4A99-A2F8-7F0CC40058DF}" presName="text" presStyleLbl="node1" presStyleIdx="1" presStyleCnt="3">
        <dgm:presLayoutVars>
          <dgm:bulletEnabled val="1"/>
        </dgm:presLayoutVars>
      </dgm:prSet>
      <dgm:spPr/>
    </dgm:pt>
    <dgm:pt modelId="{6B85B191-6595-4368-8233-E319D1B3DC15}" type="pres">
      <dgm:prSet presAssocID="{11F8B11C-7FE6-48DF-8B38-0ACB57C72ED0}" presName="spacer" presStyleCnt="0"/>
      <dgm:spPr/>
    </dgm:pt>
    <dgm:pt modelId="{FA9D7C5F-6F36-4EE5-88A8-2C7C7D06CDEB}" type="pres">
      <dgm:prSet presAssocID="{3ABDC40D-CE95-4E08-AAD2-ACFCE1E05D28}" presName="comp" presStyleCnt="0"/>
      <dgm:spPr/>
    </dgm:pt>
    <dgm:pt modelId="{9F36DBCE-16C9-47A6-8119-55C88AE8B1BF}" type="pres">
      <dgm:prSet presAssocID="{3ABDC40D-CE95-4E08-AAD2-ACFCE1E05D28}" presName="box" presStyleLbl="node1" presStyleIdx="2" presStyleCnt="3"/>
      <dgm:spPr/>
    </dgm:pt>
    <dgm:pt modelId="{C055DDF4-53E4-47C6-A69C-6BCF467FB0A9}" type="pres">
      <dgm:prSet presAssocID="{3ABDC40D-CE95-4E08-AAD2-ACFCE1E05D28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B65B642-0BDB-4D04-A013-8EB26C2588FE}" type="pres">
      <dgm:prSet presAssocID="{3ABDC40D-CE95-4E08-AAD2-ACFCE1E05D28}" presName="text" presStyleLbl="node1" presStyleIdx="2" presStyleCnt="3">
        <dgm:presLayoutVars>
          <dgm:bulletEnabled val="1"/>
        </dgm:presLayoutVars>
      </dgm:prSet>
      <dgm:spPr/>
    </dgm:pt>
  </dgm:ptLst>
  <dgm:cxnLst>
    <dgm:cxn modelId="{BD61BE01-C3DB-4F19-9E53-C997250B597B}" type="presOf" srcId="{3ABDC40D-CE95-4E08-AAD2-ACFCE1E05D28}" destId="{9F36DBCE-16C9-47A6-8119-55C88AE8B1BF}" srcOrd="0" destOrd="0" presId="urn:microsoft.com/office/officeart/2005/8/layout/vList4#1"/>
    <dgm:cxn modelId="{CAA79204-EC04-48F9-8515-58211E725719}" srcId="{DC2523D3-18B9-4A99-A2F8-7F0CC40058DF}" destId="{79D2D6A3-824B-489A-AD89-69FDD53960E3}" srcOrd="0" destOrd="0" parTransId="{D691F22C-E24A-4F79-9DEB-F02619A34CCF}" sibTransId="{51A713A6-3E3B-45C3-9BC0-51BDCAE37548}"/>
    <dgm:cxn modelId="{ED73B80B-5EFF-4B2C-9D36-73B87C2DDA86}" type="presOf" srcId="{DC2523D3-18B9-4A99-A2F8-7F0CC40058DF}" destId="{C946732D-55D5-44AB-A2BD-308FC3C6EA28}" srcOrd="1" destOrd="0" presId="urn:microsoft.com/office/officeart/2005/8/layout/vList4#1"/>
    <dgm:cxn modelId="{1BD27F13-E39A-46E4-81F9-F92156D4E417}" srcId="{8289A27B-3500-4E93-A6AE-49F17DACDA9C}" destId="{DC2523D3-18B9-4A99-A2F8-7F0CC40058DF}" srcOrd="1" destOrd="0" parTransId="{C67D7811-07C8-44E1-AF37-C216D1BD879C}" sibTransId="{11F8B11C-7FE6-48DF-8B38-0ACB57C72ED0}"/>
    <dgm:cxn modelId="{6E017014-C838-46AD-B8E4-12423563EAF4}" type="presOf" srcId="{205C058D-2423-484B-975B-C12BEA83C822}" destId="{DBFA18B9-FF9F-4853-BA2E-D0E3EA98F580}" srcOrd="1" destOrd="0" presId="urn:microsoft.com/office/officeart/2005/8/layout/vList4#1"/>
    <dgm:cxn modelId="{78FE6129-9755-4014-A9B9-9BB7C50C42F2}" type="presOf" srcId="{0B1E64F4-FD60-4F31-8075-9112A903C1C0}" destId="{51728ED1-C392-4C0F-8E6D-6ED174AD0767}" srcOrd="0" destOrd="2" presId="urn:microsoft.com/office/officeart/2005/8/layout/vList4#1"/>
    <dgm:cxn modelId="{B43B082B-3DA0-4AA3-BE6D-97229C703C33}" type="presOf" srcId="{0B1E64F4-FD60-4F31-8075-9112A903C1C0}" destId="{C946732D-55D5-44AB-A2BD-308FC3C6EA28}" srcOrd="1" destOrd="2" presId="urn:microsoft.com/office/officeart/2005/8/layout/vList4#1"/>
    <dgm:cxn modelId="{34877A35-075A-4619-995A-76F45536C1BD}" srcId="{8289A27B-3500-4E93-A6AE-49F17DACDA9C}" destId="{3ABDC40D-CE95-4E08-AAD2-ACFCE1E05D28}" srcOrd="2" destOrd="0" parTransId="{43A97E44-D9A0-44C8-97F8-6D7B52667AD0}" sibTransId="{487C90EE-6F5A-44A9-A4EE-6EBEF6239EA7}"/>
    <dgm:cxn modelId="{EBDDC342-96F8-41E4-87F6-B52D3DBB5C3A}" type="presOf" srcId="{79D2D6A3-824B-489A-AD89-69FDD53960E3}" destId="{51728ED1-C392-4C0F-8E6D-6ED174AD0767}" srcOrd="0" destOrd="1" presId="urn:microsoft.com/office/officeart/2005/8/layout/vList4#1"/>
    <dgm:cxn modelId="{79F13447-9EB2-4C6D-BB7C-27C601D64AE9}" type="presOf" srcId="{E2FF5830-BEAD-4A48-925F-ADEA7C0AE380}" destId="{C946732D-55D5-44AB-A2BD-308FC3C6EA28}" srcOrd="1" destOrd="3" presId="urn:microsoft.com/office/officeart/2005/8/layout/vList4#1"/>
    <dgm:cxn modelId="{2D43F547-F964-4DF6-AF5E-8F32DFDB24C7}" type="presOf" srcId="{79D2D6A3-824B-489A-AD89-69FDD53960E3}" destId="{C946732D-55D5-44AB-A2BD-308FC3C6EA28}" srcOrd="1" destOrd="1" presId="urn:microsoft.com/office/officeart/2005/8/layout/vList4#1"/>
    <dgm:cxn modelId="{D82B5A6B-2BDA-422F-81C4-7A6DB910D50C}" type="presOf" srcId="{E2FF5830-BEAD-4A48-925F-ADEA7C0AE380}" destId="{51728ED1-C392-4C0F-8E6D-6ED174AD0767}" srcOrd="0" destOrd="3" presId="urn:microsoft.com/office/officeart/2005/8/layout/vList4#1"/>
    <dgm:cxn modelId="{543AE070-7607-455C-B039-52456C394056}" srcId="{8289A27B-3500-4E93-A6AE-49F17DACDA9C}" destId="{205C058D-2423-484B-975B-C12BEA83C822}" srcOrd="0" destOrd="0" parTransId="{C165B427-D5BB-4918-8705-326D087DA8BF}" sibTransId="{AA15D2E0-7859-43D2-A01D-2A62BE913A13}"/>
    <dgm:cxn modelId="{82779B52-4715-44C8-9773-261E06B717EB}" type="presOf" srcId="{E4C72C8A-0CB2-4C3F-8135-15094CB60EE4}" destId="{5B65B642-0BDB-4D04-A013-8EB26C2588FE}" srcOrd="1" destOrd="1" presId="urn:microsoft.com/office/officeart/2005/8/layout/vList4#1"/>
    <dgm:cxn modelId="{1650938A-9025-4F69-BB46-E0C00B7F6DB8}" type="presOf" srcId="{9EE05818-8F29-4C1C-B7A3-45F9ADD4F53B}" destId="{DBFA18B9-FF9F-4853-BA2E-D0E3EA98F580}" srcOrd="1" destOrd="2" presId="urn:microsoft.com/office/officeart/2005/8/layout/vList4#1"/>
    <dgm:cxn modelId="{02400790-2885-4210-8198-6D73AC472BB7}" type="presOf" srcId="{936845E0-13B9-42A7-9E16-95905202BCB8}" destId="{DBFA18B9-FF9F-4853-BA2E-D0E3EA98F580}" srcOrd="1" destOrd="1" presId="urn:microsoft.com/office/officeart/2005/8/layout/vList4#1"/>
    <dgm:cxn modelId="{E6BFFE9A-CED5-4AE2-B26C-4635E396D1C3}" srcId="{DC2523D3-18B9-4A99-A2F8-7F0CC40058DF}" destId="{0B1E64F4-FD60-4F31-8075-9112A903C1C0}" srcOrd="1" destOrd="0" parTransId="{47ADA355-40E9-47B1-9BEF-E9D2F49BA818}" sibTransId="{DA1CFD09-F0F5-4EA3-8169-2004D9A50150}"/>
    <dgm:cxn modelId="{6C49149E-CAE7-400A-AB90-5D00FFA02A58}" srcId="{3ABDC40D-CE95-4E08-AAD2-ACFCE1E05D28}" destId="{E4C72C8A-0CB2-4C3F-8135-15094CB60EE4}" srcOrd="0" destOrd="0" parTransId="{1BE0F3B8-EC69-47AD-BB61-11D93F0D0814}" sibTransId="{85C58255-E0FB-4635-832F-44EA7C293928}"/>
    <dgm:cxn modelId="{894B38AC-7A53-4F74-AB19-699E61514E0B}" type="presOf" srcId="{8289A27B-3500-4E93-A6AE-49F17DACDA9C}" destId="{1065918E-04B2-4F05-8B5E-AF460C280242}" srcOrd="0" destOrd="0" presId="urn:microsoft.com/office/officeart/2005/8/layout/vList4#1"/>
    <dgm:cxn modelId="{D307D0B3-6A70-46AE-B2E9-7C5E1C4408CA}" type="presOf" srcId="{9EE05818-8F29-4C1C-B7A3-45F9ADD4F53B}" destId="{F42C61FC-0223-4B7E-9FF6-B1214C16E758}" srcOrd="0" destOrd="2" presId="urn:microsoft.com/office/officeart/2005/8/layout/vList4#1"/>
    <dgm:cxn modelId="{9A77A4B5-1654-4162-BF35-A19433B5ADBF}" type="presOf" srcId="{E4C72C8A-0CB2-4C3F-8135-15094CB60EE4}" destId="{9F36DBCE-16C9-47A6-8119-55C88AE8B1BF}" srcOrd="0" destOrd="1" presId="urn:microsoft.com/office/officeart/2005/8/layout/vList4#1"/>
    <dgm:cxn modelId="{DA7D72BE-0856-4B00-9845-E477EE1F5716}" srcId="{205C058D-2423-484B-975B-C12BEA83C822}" destId="{9EE05818-8F29-4C1C-B7A3-45F9ADD4F53B}" srcOrd="1" destOrd="0" parTransId="{894A95F4-9E2C-476A-B1F1-B099F34C26EB}" sibTransId="{BB04B953-633F-406E-B3C2-1C044F9DE9DD}"/>
    <dgm:cxn modelId="{4A6082CC-E903-4871-86FF-5B7E86D6A5B7}" type="presOf" srcId="{205C058D-2423-484B-975B-C12BEA83C822}" destId="{F42C61FC-0223-4B7E-9FF6-B1214C16E758}" srcOrd="0" destOrd="0" presId="urn:microsoft.com/office/officeart/2005/8/layout/vList4#1"/>
    <dgm:cxn modelId="{CC6B8CE5-D237-4966-B3EE-FEE92D99F8C8}" srcId="{DC2523D3-18B9-4A99-A2F8-7F0CC40058DF}" destId="{E2FF5830-BEAD-4A48-925F-ADEA7C0AE380}" srcOrd="2" destOrd="0" parTransId="{DDBC76E5-AF20-4206-8869-9FCD813D0F23}" sibTransId="{1E4E7079-FBC5-4B84-8318-AE08D37C5A10}"/>
    <dgm:cxn modelId="{C5986DE8-75AA-42F6-BDC1-8F5D94FDFE21}" srcId="{205C058D-2423-484B-975B-C12BEA83C822}" destId="{936845E0-13B9-42A7-9E16-95905202BCB8}" srcOrd="0" destOrd="0" parTransId="{744EC570-C61F-4908-A686-43149B4C49B6}" sibTransId="{71CD0AC2-8819-4C22-9593-8BA44DAC2196}"/>
    <dgm:cxn modelId="{D9836EEE-2B70-4A8F-ADB0-D6849BC58B26}" type="presOf" srcId="{936845E0-13B9-42A7-9E16-95905202BCB8}" destId="{F42C61FC-0223-4B7E-9FF6-B1214C16E758}" srcOrd="0" destOrd="1" presId="urn:microsoft.com/office/officeart/2005/8/layout/vList4#1"/>
    <dgm:cxn modelId="{E735D0F1-1291-41BE-92D3-7458DBF825E3}" type="presOf" srcId="{3ABDC40D-CE95-4E08-AAD2-ACFCE1E05D28}" destId="{5B65B642-0BDB-4D04-A013-8EB26C2588FE}" srcOrd="1" destOrd="0" presId="urn:microsoft.com/office/officeart/2005/8/layout/vList4#1"/>
    <dgm:cxn modelId="{4128FDFC-0A28-4FC4-B7B1-5EEDB5FF2BDA}" type="presOf" srcId="{DC2523D3-18B9-4A99-A2F8-7F0CC40058DF}" destId="{51728ED1-C392-4C0F-8E6D-6ED174AD0767}" srcOrd="0" destOrd="0" presId="urn:microsoft.com/office/officeart/2005/8/layout/vList4#1"/>
    <dgm:cxn modelId="{98FCC204-A3C0-4C98-A0CA-311CB34B0F2E}" type="presParOf" srcId="{1065918E-04B2-4F05-8B5E-AF460C280242}" destId="{C8A774A0-CBEB-480D-B149-2A84F4B3B835}" srcOrd="0" destOrd="0" presId="urn:microsoft.com/office/officeart/2005/8/layout/vList4#1"/>
    <dgm:cxn modelId="{489908D1-8B01-456E-A156-0D807C68FA6C}" type="presParOf" srcId="{C8A774A0-CBEB-480D-B149-2A84F4B3B835}" destId="{F42C61FC-0223-4B7E-9FF6-B1214C16E758}" srcOrd="0" destOrd="0" presId="urn:microsoft.com/office/officeart/2005/8/layout/vList4#1"/>
    <dgm:cxn modelId="{9C6589DF-BF5D-4866-87F1-032C08B5DF2E}" type="presParOf" srcId="{C8A774A0-CBEB-480D-B149-2A84F4B3B835}" destId="{0E97E97E-A949-4D1E-9D06-A3E7076FBBB3}" srcOrd="1" destOrd="0" presId="urn:microsoft.com/office/officeart/2005/8/layout/vList4#1"/>
    <dgm:cxn modelId="{503E0E5D-17F9-42C7-9F20-50A0D45094F3}" type="presParOf" srcId="{C8A774A0-CBEB-480D-B149-2A84F4B3B835}" destId="{DBFA18B9-FF9F-4853-BA2E-D0E3EA98F580}" srcOrd="2" destOrd="0" presId="urn:microsoft.com/office/officeart/2005/8/layout/vList4#1"/>
    <dgm:cxn modelId="{59D73E14-74C0-4AE0-AA72-16533656D27C}" type="presParOf" srcId="{1065918E-04B2-4F05-8B5E-AF460C280242}" destId="{FEC91053-DD98-4991-95B9-E3F6A2E8021E}" srcOrd="1" destOrd="0" presId="urn:microsoft.com/office/officeart/2005/8/layout/vList4#1"/>
    <dgm:cxn modelId="{A02975D4-1555-4564-B8F4-8CD5B24778E2}" type="presParOf" srcId="{1065918E-04B2-4F05-8B5E-AF460C280242}" destId="{FA10713B-2D03-4D98-BD34-1A44C3B11C9D}" srcOrd="2" destOrd="0" presId="urn:microsoft.com/office/officeart/2005/8/layout/vList4#1"/>
    <dgm:cxn modelId="{1A4B19D9-CF44-41DA-971C-45FE7D43D89B}" type="presParOf" srcId="{FA10713B-2D03-4D98-BD34-1A44C3B11C9D}" destId="{51728ED1-C392-4C0F-8E6D-6ED174AD0767}" srcOrd="0" destOrd="0" presId="urn:microsoft.com/office/officeart/2005/8/layout/vList4#1"/>
    <dgm:cxn modelId="{54633A39-87D1-460D-B6EC-533741693E60}" type="presParOf" srcId="{FA10713B-2D03-4D98-BD34-1A44C3B11C9D}" destId="{0C287695-69BF-4032-B6A4-373B89444486}" srcOrd="1" destOrd="0" presId="urn:microsoft.com/office/officeart/2005/8/layout/vList4#1"/>
    <dgm:cxn modelId="{D7776DD7-3DF0-4CEA-8C09-27C0620871BA}" type="presParOf" srcId="{FA10713B-2D03-4D98-BD34-1A44C3B11C9D}" destId="{C946732D-55D5-44AB-A2BD-308FC3C6EA28}" srcOrd="2" destOrd="0" presId="urn:microsoft.com/office/officeart/2005/8/layout/vList4#1"/>
    <dgm:cxn modelId="{2FEDF92B-5E01-4CA5-8DBA-779478FD0FAB}" type="presParOf" srcId="{1065918E-04B2-4F05-8B5E-AF460C280242}" destId="{6B85B191-6595-4368-8233-E319D1B3DC15}" srcOrd="3" destOrd="0" presId="urn:microsoft.com/office/officeart/2005/8/layout/vList4#1"/>
    <dgm:cxn modelId="{76152A76-5A67-461B-AFEB-FDBF29B0B6D0}" type="presParOf" srcId="{1065918E-04B2-4F05-8B5E-AF460C280242}" destId="{FA9D7C5F-6F36-4EE5-88A8-2C7C7D06CDEB}" srcOrd="4" destOrd="0" presId="urn:microsoft.com/office/officeart/2005/8/layout/vList4#1"/>
    <dgm:cxn modelId="{5C961B33-F888-42C4-8528-02DC4D76FD1E}" type="presParOf" srcId="{FA9D7C5F-6F36-4EE5-88A8-2C7C7D06CDEB}" destId="{9F36DBCE-16C9-47A6-8119-55C88AE8B1BF}" srcOrd="0" destOrd="0" presId="urn:microsoft.com/office/officeart/2005/8/layout/vList4#1"/>
    <dgm:cxn modelId="{A4B83BE4-8F9F-461F-BDDC-32545B10382E}" type="presParOf" srcId="{FA9D7C5F-6F36-4EE5-88A8-2C7C7D06CDEB}" destId="{C055DDF4-53E4-47C6-A69C-6BCF467FB0A9}" srcOrd="1" destOrd="0" presId="urn:microsoft.com/office/officeart/2005/8/layout/vList4#1"/>
    <dgm:cxn modelId="{B7E657C9-4EE0-49CD-9A6C-9B1FE48B7639}" type="presParOf" srcId="{FA9D7C5F-6F36-4EE5-88A8-2C7C7D06CDEB}" destId="{5B65B642-0BDB-4D04-A013-8EB26C2588F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A6FF02C-BF43-422B-B6A7-8D5CB682FEA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EE4660B-FF53-45CC-ACE9-5554E35CBBAB}">
      <dgm:prSet phldrT="[Texte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dirty="0"/>
            <a:t>Si achat important</a:t>
          </a:r>
        </a:p>
      </dgm:t>
    </dgm:pt>
    <dgm:pt modelId="{82DCCDFA-BC4C-4F03-A67E-D28DB05CA875}" type="parTrans" cxnId="{3009048C-7A91-4BED-8ADE-8E50D96928C2}">
      <dgm:prSet/>
      <dgm:spPr/>
      <dgm:t>
        <a:bodyPr/>
        <a:lstStyle/>
        <a:p>
          <a:endParaRPr lang="fr-FR"/>
        </a:p>
      </dgm:t>
    </dgm:pt>
    <dgm:pt modelId="{311C1786-2C4E-4F7D-AD06-568E7526AE67}" type="sibTrans" cxnId="{3009048C-7A91-4BED-8ADE-8E50D96928C2}">
      <dgm:prSet/>
      <dgm:spPr/>
      <dgm:t>
        <a:bodyPr/>
        <a:lstStyle/>
        <a:p>
          <a:endParaRPr lang="fr-FR"/>
        </a:p>
      </dgm:t>
    </dgm:pt>
    <dgm:pt modelId="{4E34EDBA-0D21-4FE0-A9EC-791D571980B2}">
      <dgm:prSet phldrT="[Texte]"/>
      <dgm:spPr/>
      <dgm:t>
        <a:bodyPr/>
        <a:lstStyle/>
        <a:p>
          <a:r>
            <a:rPr lang="fr-FR" dirty="0"/>
            <a:t>Etude comparative des fournisseurs à partir des devis</a:t>
          </a:r>
        </a:p>
      </dgm:t>
    </dgm:pt>
    <dgm:pt modelId="{C9336B07-83C7-4B68-BB92-35F0B8F3C5C2}" type="parTrans" cxnId="{9537216B-16A7-4345-A89B-A8CDE000132C}">
      <dgm:prSet/>
      <dgm:spPr/>
      <dgm:t>
        <a:bodyPr/>
        <a:lstStyle/>
        <a:p>
          <a:endParaRPr lang="fr-FR"/>
        </a:p>
      </dgm:t>
    </dgm:pt>
    <dgm:pt modelId="{FB89F0D3-920B-4553-BB6D-B7A867F44028}" type="sibTrans" cxnId="{9537216B-16A7-4345-A89B-A8CDE000132C}">
      <dgm:prSet/>
      <dgm:spPr/>
      <dgm:t>
        <a:bodyPr/>
        <a:lstStyle/>
        <a:p>
          <a:endParaRPr lang="fr-FR"/>
        </a:p>
      </dgm:t>
    </dgm:pt>
    <dgm:pt modelId="{2A61E161-89C8-4D5A-9EE2-6CDCC81E9349}">
      <dgm:prSet phldrT="[Texte]"/>
      <dgm:spPr/>
      <dgm:t>
        <a:bodyPr/>
        <a:lstStyle/>
        <a:p>
          <a:r>
            <a:rPr lang="fr-FR" dirty="0"/>
            <a:t>Etude des besoins avec recherche d’informations </a:t>
          </a:r>
        </a:p>
      </dgm:t>
    </dgm:pt>
    <dgm:pt modelId="{4B740E9F-4AB4-4C46-B71C-ADF61FAFA114}" type="parTrans" cxnId="{64C4BBA0-E2A0-4A62-A55B-CAB0BAD21070}">
      <dgm:prSet/>
      <dgm:spPr/>
      <dgm:t>
        <a:bodyPr/>
        <a:lstStyle/>
        <a:p>
          <a:endParaRPr lang="fr-FR"/>
        </a:p>
      </dgm:t>
    </dgm:pt>
    <dgm:pt modelId="{31DC65FE-7837-40F6-B8FD-8CFD168D3F1F}" type="sibTrans" cxnId="{64C4BBA0-E2A0-4A62-A55B-CAB0BAD21070}">
      <dgm:prSet/>
      <dgm:spPr/>
      <dgm:t>
        <a:bodyPr/>
        <a:lstStyle/>
        <a:p>
          <a:endParaRPr lang="fr-FR"/>
        </a:p>
      </dgm:t>
    </dgm:pt>
    <dgm:pt modelId="{602F4303-7CDA-4D7F-86DF-7ECB714145F3}">
      <dgm:prSet phldrT="[Texte]"/>
      <dgm:spPr/>
      <dgm:t>
        <a:bodyPr/>
        <a:lstStyle/>
        <a:p>
          <a:r>
            <a:rPr lang="fr-FR" dirty="0"/>
            <a:t>Choix, négociation et contractualisation</a:t>
          </a:r>
        </a:p>
      </dgm:t>
    </dgm:pt>
    <dgm:pt modelId="{63855036-FD8C-402B-9283-628B5BDB9853}" type="parTrans" cxnId="{BBFA96AC-599E-4D00-803F-61E6C3AF9E8F}">
      <dgm:prSet/>
      <dgm:spPr/>
      <dgm:t>
        <a:bodyPr/>
        <a:lstStyle/>
        <a:p>
          <a:endParaRPr lang="fr-FR"/>
        </a:p>
      </dgm:t>
    </dgm:pt>
    <dgm:pt modelId="{6CB92233-7DA7-428F-AD20-E5242E5FAD4F}" type="sibTrans" cxnId="{BBFA96AC-599E-4D00-803F-61E6C3AF9E8F}">
      <dgm:prSet/>
      <dgm:spPr/>
      <dgm:t>
        <a:bodyPr/>
        <a:lstStyle/>
        <a:p>
          <a:endParaRPr lang="fr-FR"/>
        </a:p>
      </dgm:t>
    </dgm:pt>
    <dgm:pt modelId="{8482A448-1E8A-4E3C-A4E1-70A9F44189FE}" type="pres">
      <dgm:prSet presAssocID="{AA6FF02C-BF43-422B-B6A7-8D5CB682FEAF}" presName="CompostProcess" presStyleCnt="0">
        <dgm:presLayoutVars>
          <dgm:dir/>
          <dgm:resizeHandles val="exact"/>
        </dgm:presLayoutVars>
      </dgm:prSet>
      <dgm:spPr/>
    </dgm:pt>
    <dgm:pt modelId="{BC2848EE-F737-4D8A-83C6-059BA23D97F4}" type="pres">
      <dgm:prSet presAssocID="{AA6FF02C-BF43-422B-B6A7-8D5CB682FEAF}" presName="arrow" presStyleLbl="bgShp" presStyleIdx="0" presStyleCnt="1" custLinFactNeighborX="16879" custLinFactNeighborY="8504"/>
      <dgm:spPr/>
    </dgm:pt>
    <dgm:pt modelId="{EDC8A5E6-94C4-4BD6-83B3-0852106D373D}" type="pres">
      <dgm:prSet presAssocID="{AA6FF02C-BF43-422B-B6A7-8D5CB682FEAF}" presName="linearProcess" presStyleCnt="0"/>
      <dgm:spPr/>
    </dgm:pt>
    <dgm:pt modelId="{A1E25D66-C6A5-4E49-8410-99BC28BE7417}" type="pres">
      <dgm:prSet presAssocID="{CEE4660B-FF53-45CC-ACE9-5554E35CBBAB}" presName="textNode" presStyleLbl="node1" presStyleIdx="0" presStyleCnt="4">
        <dgm:presLayoutVars>
          <dgm:bulletEnabled val="1"/>
        </dgm:presLayoutVars>
      </dgm:prSet>
      <dgm:spPr/>
    </dgm:pt>
    <dgm:pt modelId="{1FB4C455-B542-49D8-83FF-CFEEFD99F667}" type="pres">
      <dgm:prSet presAssocID="{311C1786-2C4E-4F7D-AD06-568E7526AE67}" presName="sibTrans" presStyleCnt="0"/>
      <dgm:spPr/>
    </dgm:pt>
    <dgm:pt modelId="{54C4427F-4F9F-4D94-A69A-AB920E64EE78}" type="pres">
      <dgm:prSet presAssocID="{2A61E161-89C8-4D5A-9EE2-6CDCC81E9349}" presName="textNode" presStyleLbl="node1" presStyleIdx="1" presStyleCnt="4">
        <dgm:presLayoutVars>
          <dgm:bulletEnabled val="1"/>
        </dgm:presLayoutVars>
      </dgm:prSet>
      <dgm:spPr/>
    </dgm:pt>
    <dgm:pt modelId="{82626154-6763-46BB-A0ED-1B54B0E425D6}" type="pres">
      <dgm:prSet presAssocID="{31DC65FE-7837-40F6-B8FD-8CFD168D3F1F}" presName="sibTrans" presStyleCnt="0"/>
      <dgm:spPr/>
    </dgm:pt>
    <dgm:pt modelId="{51D23A1B-E82B-4D68-8468-8CE878A46A20}" type="pres">
      <dgm:prSet presAssocID="{4E34EDBA-0D21-4FE0-A9EC-791D571980B2}" presName="textNode" presStyleLbl="node1" presStyleIdx="2" presStyleCnt="4">
        <dgm:presLayoutVars>
          <dgm:bulletEnabled val="1"/>
        </dgm:presLayoutVars>
      </dgm:prSet>
      <dgm:spPr/>
    </dgm:pt>
    <dgm:pt modelId="{09165A26-A222-4197-8076-1186A7AAF583}" type="pres">
      <dgm:prSet presAssocID="{FB89F0D3-920B-4553-BB6D-B7A867F44028}" presName="sibTrans" presStyleCnt="0"/>
      <dgm:spPr/>
    </dgm:pt>
    <dgm:pt modelId="{1567E579-8262-4AEA-9F9C-CF34D173C423}" type="pres">
      <dgm:prSet presAssocID="{602F4303-7CDA-4D7F-86DF-7ECB714145F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9262DB0B-2375-423B-9C60-D583A2BBE35A}" type="presOf" srcId="{602F4303-7CDA-4D7F-86DF-7ECB714145F3}" destId="{1567E579-8262-4AEA-9F9C-CF34D173C423}" srcOrd="0" destOrd="0" presId="urn:microsoft.com/office/officeart/2005/8/layout/hProcess9"/>
    <dgm:cxn modelId="{4B9D675B-81DA-4B1E-B9A5-7BB8D76DAF14}" type="presOf" srcId="{4E34EDBA-0D21-4FE0-A9EC-791D571980B2}" destId="{51D23A1B-E82B-4D68-8468-8CE878A46A20}" srcOrd="0" destOrd="0" presId="urn:microsoft.com/office/officeart/2005/8/layout/hProcess9"/>
    <dgm:cxn modelId="{9537216B-16A7-4345-A89B-A8CDE000132C}" srcId="{AA6FF02C-BF43-422B-B6A7-8D5CB682FEAF}" destId="{4E34EDBA-0D21-4FE0-A9EC-791D571980B2}" srcOrd="2" destOrd="0" parTransId="{C9336B07-83C7-4B68-BB92-35F0B8F3C5C2}" sibTransId="{FB89F0D3-920B-4553-BB6D-B7A867F44028}"/>
    <dgm:cxn modelId="{7DA0DB6D-16A8-40DD-B186-2F9905FF85D9}" type="presOf" srcId="{2A61E161-89C8-4D5A-9EE2-6CDCC81E9349}" destId="{54C4427F-4F9F-4D94-A69A-AB920E64EE78}" srcOrd="0" destOrd="0" presId="urn:microsoft.com/office/officeart/2005/8/layout/hProcess9"/>
    <dgm:cxn modelId="{4821C452-36D7-453B-9ABA-732EB0B805B2}" type="presOf" srcId="{CEE4660B-FF53-45CC-ACE9-5554E35CBBAB}" destId="{A1E25D66-C6A5-4E49-8410-99BC28BE7417}" srcOrd="0" destOrd="0" presId="urn:microsoft.com/office/officeart/2005/8/layout/hProcess9"/>
    <dgm:cxn modelId="{3009048C-7A91-4BED-8ADE-8E50D96928C2}" srcId="{AA6FF02C-BF43-422B-B6A7-8D5CB682FEAF}" destId="{CEE4660B-FF53-45CC-ACE9-5554E35CBBAB}" srcOrd="0" destOrd="0" parTransId="{82DCCDFA-BC4C-4F03-A67E-D28DB05CA875}" sibTransId="{311C1786-2C4E-4F7D-AD06-568E7526AE67}"/>
    <dgm:cxn modelId="{64C4BBA0-E2A0-4A62-A55B-CAB0BAD21070}" srcId="{AA6FF02C-BF43-422B-B6A7-8D5CB682FEAF}" destId="{2A61E161-89C8-4D5A-9EE2-6CDCC81E9349}" srcOrd="1" destOrd="0" parTransId="{4B740E9F-4AB4-4C46-B71C-ADF61FAFA114}" sibTransId="{31DC65FE-7837-40F6-B8FD-8CFD168D3F1F}"/>
    <dgm:cxn modelId="{BBFA96AC-599E-4D00-803F-61E6C3AF9E8F}" srcId="{AA6FF02C-BF43-422B-B6A7-8D5CB682FEAF}" destId="{602F4303-7CDA-4D7F-86DF-7ECB714145F3}" srcOrd="3" destOrd="0" parTransId="{63855036-FD8C-402B-9283-628B5BDB9853}" sibTransId="{6CB92233-7DA7-428F-AD20-E5242E5FAD4F}"/>
    <dgm:cxn modelId="{2C2591BA-AF4F-4350-BD9E-36980640EC9D}" type="presOf" srcId="{AA6FF02C-BF43-422B-B6A7-8D5CB682FEAF}" destId="{8482A448-1E8A-4E3C-A4E1-70A9F44189FE}" srcOrd="0" destOrd="0" presId="urn:microsoft.com/office/officeart/2005/8/layout/hProcess9"/>
    <dgm:cxn modelId="{4E6DDF2C-857E-4BF9-B60E-48F4275CAF3F}" type="presParOf" srcId="{8482A448-1E8A-4E3C-A4E1-70A9F44189FE}" destId="{BC2848EE-F737-4D8A-83C6-059BA23D97F4}" srcOrd="0" destOrd="0" presId="urn:microsoft.com/office/officeart/2005/8/layout/hProcess9"/>
    <dgm:cxn modelId="{98AD398C-94D9-4FE7-8B6F-C30E40530AB3}" type="presParOf" srcId="{8482A448-1E8A-4E3C-A4E1-70A9F44189FE}" destId="{EDC8A5E6-94C4-4BD6-83B3-0852106D373D}" srcOrd="1" destOrd="0" presId="urn:microsoft.com/office/officeart/2005/8/layout/hProcess9"/>
    <dgm:cxn modelId="{9E75E1F9-8C39-49AF-BC2C-6D85FD014490}" type="presParOf" srcId="{EDC8A5E6-94C4-4BD6-83B3-0852106D373D}" destId="{A1E25D66-C6A5-4E49-8410-99BC28BE7417}" srcOrd="0" destOrd="0" presId="urn:microsoft.com/office/officeart/2005/8/layout/hProcess9"/>
    <dgm:cxn modelId="{A3E76966-9FED-46FE-ACFF-126022A637CB}" type="presParOf" srcId="{EDC8A5E6-94C4-4BD6-83B3-0852106D373D}" destId="{1FB4C455-B542-49D8-83FF-CFEEFD99F667}" srcOrd="1" destOrd="0" presId="urn:microsoft.com/office/officeart/2005/8/layout/hProcess9"/>
    <dgm:cxn modelId="{646AF391-2EBC-4596-B509-30585E510A45}" type="presParOf" srcId="{EDC8A5E6-94C4-4BD6-83B3-0852106D373D}" destId="{54C4427F-4F9F-4D94-A69A-AB920E64EE78}" srcOrd="2" destOrd="0" presId="urn:microsoft.com/office/officeart/2005/8/layout/hProcess9"/>
    <dgm:cxn modelId="{7AE72453-5209-431E-981F-823A1EB438BE}" type="presParOf" srcId="{EDC8A5E6-94C4-4BD6-83B3-0852106D373D}" destId="{82626154-6763-46BB-A0ED-1B54B0E425D6}" srcOrd="3" destOrd="0" presId="urn:microsoft.com/office/officeart/2005/8/layout/hProcess9"/>
    <dgm:cxn modelId="{7965FC83-5802-43CA-A179-3DB3F99A0F4C}" type="presParOf" srcId="{EDC8A5E6-94C4-4BD6-83B3-0852106D373D}" destId="{51D23A1B-E82B-4D68-8468-8CE878A46A20}" srcOrd="4" destOrd="0" presId="urn:microsoft.com/office/officeart/2005/8/layout/hProcess9"/>
    <dgm:cxn modelId="{DF990B51-A59C-4EEF-8B9B-C7F8A664C60E}" type="presParOf" srcId="{EDC8A5E6-94C4-4BD6-83B3-0852106D373D}" destId="{09165A26-A222-4197-8076-1186A7AAF583}" srcOrd="5" destOrd="0" presId="urn:microsoft.com/office/officeart/2005/8/layout/hProcess9"/>
    <dgm:cxn modelId="{0929C8A6-1570-4F7E-ABD5-A5059820D1AF}" type="presParOf" srcId="{EDC8A5E6-94C4-4BD6-83B3-0852106D373D}" destId="{1567E579-8262-4AEA-9F9C-CF34D173C42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7F6CCEE-0057-4848-8CD5-5A4E46A78136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BB0EFA1-D900-4A42-B1CF-D3F84AA75A90}">
      <dgm:prSet phldrT="[Texte]" custT="1"/>
      <dgm:spPr/>
      <dgm:t>
        <a:bodyPr/>
        <a:lstStyle/>
        <a:p>
          <a:r>
            <a:rPr lang="fr-FR" sz="1600" b="1" dirty="0"/>
            <a:t>Le prescripteur : </a:t>
          </a:r>
          <a:r>
            <a:rPr lang="fr-FR" sz="1400" dirty="0"/>
            <a:t>influence la décision en définissant la nature des produits et en les recommandant</a:t>
          </a:r>
          <a:endParaRPr lang="fr-FR" sz="1000" dirty="0"/>
        </a:p>
      </dgm:t>
    </dgm:pt>
    <dgm:pt modelId="{F32DCA7B-CF24-4C06-9E0F-176BDFF6582A}" type="parTrans" cxnId="{A95FE9DC-B850-4325-990D-BDB8686A1549}">
      <dgm:prSet/>
      <dgm:spPr/>
      <dgm:t>
        <a:bodyPr/>
        <a:lstStyle/>
        <a:p>
          <a:endParaRPr lang="fr-FR"/>
        </a:p>
      </dgm:t>
    </dgm:pt>
    <dgm:pt modelId="{0F904F16-B082-4234-9518-DDD5BCA5EA3B}" type="sibTrans" cxnId="{A95FE9DC-B850-4325-990D-BDB8686A1549}">
      <dgm:prSet/>
      <dgm:spPr/>
      <dgm:t>
        <a:bodyPr/>
        <a:lstStyle/>
        <a:p>
          <a:endParaRPr lang="fr-FR"/>
        </a:p>
      </dgm:t>
    </dgm:pt>
    <dgm:pt modelId="{0B12B4E8-402F-46E7-BA1A-77A8AA436E30}">
      <dgm:prSet phldrT="[Texte]" custT="1"/>
      <dgm:spPr/>
      <dgm:t>
        <a:bodyPr/>
        <a:lstStyle/>
        <a:p>
          <a:r>
            <a:rPr lang="fr-FR" sz="1600" b="1" dirty="0"/>
            <a:t>L’acheteur : </a:t>
          </a:r>
          <a:r>
            <a:rPr lang="fr-FR" sz="1400" dirty="0"/>
            <a:t>sélectionne les fournisseurs et négocie les contrats</a:t>
          </a:r>
          <a:endParaRPr lang="fr-FR" sz="1000" dirty="0"/>
        </a:p>
      </dgm:t>
    </dgm:pt>
    <dgm:pt modelId="{4848A008-38B4-41B1-A47E-643628BB9E68}" type="parTrans" cxnId="{87B2311E-268E-4DD2-9465-5565D7E21D41}">
      <dgm:prSet/>
      <dgm:spPr/>
      <dgm:t>
        <a:bodyPr/>
        <a:lstStyle/>
        <a:p>
          <a:endParaRPr lang="fr-FR"/>
        </a:p>
      </dgm:t>
    </dgm:pt>
    <dgm:pt modelId="{C302C9B5-F2A1-4D0E-BE71-65A508933214}" type="sibTrans" cxnId="{87B2311E-268E-4DD2-9465-5565D7E21D41}">
      <dgm:prSet/>
      <dgm:spPr/>
      <dgm:t>
        <a:bodyPr/>
        <a:lstStyle/>
        <a:p>
          <a:endParaRPr lang="fr-FR"/>
        </a:p>
      </dgm:t>
    </dgm:pt>
    <dgm:pt modelId="{67C8E20D-66EC-47A9-A6CA-206353212C9F}">
      <dgm:prSet phldrT="[Texte]" custT="1"/>
      <dgm:spPr/>
      <dgm:t>
        <a:bodyPr/>
        <a:lstStyle/>
        <a:p>
          <a:r>
            <a:rPr lang="fr-FR" sz="1600" b="1" dirty="0"/>
            <a:t>L’utilisateur</a:t>
          </a:r>
          <a:endParaRPr lang="fr-FR" sz="1200" b="1" dirty="0"/>
        </a:p>
      </dgm:t>
    </dgm:pt>
    <dgm:pt modelId="{A845427A-48D1-49F3-AEB4-BFBA3EA6C4DE}" type="parTrans" cxnId="{536A7C25-D130-4C86-ABE5-44A248CD5FAE}">
      <dgm:prSet/>
      <dgm:spPr/>
      <dgm:t>
        <a:bodyPr/>
        <a:lstStyle/>
        <a:p>
          <a:endParaRPr lang="fr-FR"/>
        </a:p>
      </dgm:t>
    </dgm:pt>
    <dgm:pt modelId="{A6BB039E-9C35-493F-B1FF-023E91927360}" type="sibTrans" cxnId="{536A7C25-D130-4C86-ABE5-44A248CD5FAE}">
      <dgm:prSet/>
      <dgm:spPr/>
      <dgm:t>
        <a:bodyPr/>
        <a:lstStyle/>
        <a:p>
          <a:endParaRPr lang="fr-FR"/>
        </a:p>
      </dgm:t>
    </dgm:pt>
    <dgm:pt modelId="{7D0D22DE-2ECD-4593-94BC-DBD5CFA96755}">
      <dgm:prSet phldrT="[Texte]" custT="1"/>
      <dgm:spPr/>
      <dgm:t>
        <a:bodyPr/>
        <a:lstStyle/>
        <a:p>
          <a:r>
            <a:rPr lang="fr-FR" sz="1600" b="1" dirty="0"/>
            <a:t>Le conseiller : </a:t>
          </a:r>
          <a:r>
            <a:rPr lang="fr-FR" sz="1400" dirty="0"/>
            <a:t>influence informelle</a:t>
          </a:r>
          <a:endParaRPr lang="fr-FR" sz="1200" dirty="0"/>
        </a:p>
      </dgm:t>
    </dgm:pt>
    <dgm:pt modelId="{79861536-B476-40F0-992E-639795F96769}" type="parTrans" cxnId="{02BAD9A1-E4D4-4AE8-9388-53925B81AAE7}">
      <dgm:prSet/>
      <dgm:spPr/>
      <dgm:t>
        <a:bodyPr/>
        <a:lstStyle/>
        <a:p>
          <a:endParaRPr lang="fr-FR"/>
        </a:p>
      </dgm:t>
    </dgm:pt>
    <dgm:pt modelId="{BDE24246-2EA8-4490-8BE6-8020874079AD}" type="sibTrans" cxnId="{02BAD9A1-E4D4-4AE8-9388-53925B81AAE7}">
      <dgm:prSet/>
      <dgm:spPr/>
      <dgm:t>
        <a:bodyPr/>
        <a:lstStyle/>
        <a:p>
          <a:endParaRPr lang="fr-FR"/>
        </a:p>
      </dgm:t>
    </dgm:pt>
    <dgm:pt modelId="{7D88B9A9-DB48-4C82-9E48-ABDF2C295AD0}">
      <dgm:prSet phldrT="[Texte]" custT="1"/>
      <dgm:spPr/>
      <dgm:t>
        <a:bodyPr/>
        <a:lstStyle/>
        <a:p>
          <a:r>
            <a:rPr lang="fr-FR" sz="1600" b="1" dirty="0"/>
            <a:t>Le décideur : </a:t>
          </a:r>
          <a:r>
            <a:rPr lang="fr-FR" sz="1400" dirty="0"/>
            <a:t>détient le pouvoir d’engager l’entreprise vis-à-vis d’un fournisseur</a:t>
          </a:r>
          <a:endParaRPr lang="fr-FR" sz="1200" dirty="0"/>
        </a:p>
      </dgm:t>
    </dgm:pt>
    <dgm:pt modelId="{3507FC9B-D954-4915-B4AB-336FB8FD2E75}" type="parTrans" cxnId="{D45153DA-07DC-40E8-BE92-A3604DE3A3D9}">
      <dgm:prSet/>
      <dgm:spPr/>
      <dgm:t>
        <a:bodyPr/>
        <a:lstStyle/>
        <a:p>
          <a:endParaRPr lang="fr-FR"/>
        </a:p>
      </dgm:t>
    </dgm:pt>
    <dgm:pt modelId="{4A89D635-A9D2-44E1-87DE-FA5176B02176}" type="sibTrans" cxnId="{D45153DA-07DC-40E8-BE92-A3604DE3A3D9}">
      <dgm:prSet/>
      <dgm:spPr/>
      <dgm:t>
        <a:bodyPr/>
        <a:lstStyle/>
        <a:p>
          <a:endParaRPr lang="fr-FR"/>
        </a:p>
      </dgm:t>
    </dgm:pt>
    <dgm:pt modelId="{6C871B89-1BE4-4772-986B-1DB9BD02684C}" type="pres">
      <dgm:prSet presAssocID="{F7F6CCEE-0057-4848-8CD5-5A4E46A78136}" presName="Name0" presStyleCnt="0">
        <dgm:presLayoutVars>
          <dgm:dir/>
          <dgm:resizeHandles val="exact"/>
        </dgm:presLayoutVars>
      </dgm:prSet>
      <dgm:spPr/>
    </dgm:pt>
    <dgm:pt modelId="{C2F103A4-FD49-422D-860A-5BD949174F35}" type="pres">
      <dgm:prSet presAssocID="{2BB0EFA1-D900-4A42-B1CF-D3F84AA75A90}" presName="compNode" presStyleCnt="0"/>
      <dgm:spPr/>
    </dgm:pt>
    <dgm:pt modelId="{BF78703C-CD3B-4EF6-B8ED-FDC41BA201A6}" type="pres">
      <dgm:prSet presAssocID="{2BB0EFA1-D900-4A42-B1CF-D3F84AA75A90}" presName="pict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C40877DF-1453-42C1-B1A6-A69858BA060D}" type="pres">
      <dgm:prSet presAssocID="{2BB0EFA1-D900-4A42-B1CF-D3F84AA75A90}" presName="textRect" presStyleLbl="revTx" presStyleIdx="0" presStyleCnt="5">
        <dgm:presLayoutVars>
          <dgm:bulletEnabled val="1"/>
        </dgm:presLayoutVars>
      </dgm:prSet>
      <dgm:spPr/>
    </dgm:pt>
    <dgm:pt modelId="{E2298B82-B23A-4EBA-AB9B-8ADF1E5C0CE4}" type="pres">
      <dgm:prSet presAssocID="{0F904F16-B082-4234-9518-DDD5BCA5EA3B}" presName="sibTrans" presStyleLbl="sibTrans2D1" presStyleIdx="0" presStyleCnt="0"/>
      <dgm:spPr/>
    </dgm:pt>
    <dgm:pt modelId="{8A442324-1D07-4CFF-B7A3-F5F1F7DB6522}" type="pres">
      <dgm:prSet presAssocID="{0B12B4E8-402F-46E7-BA1A-77A8AA436E30}" presName="compNode" presStyleCnt="0"/>
      <dgm:spPr/>
    </dgm:pt>
    <dgm:pt modelId="{0399F329-9CF3-45A0-A1B5-6C06C09D3DB5}" type="pres">
      <dgm:prSet presAssocID="{0B12B4E8-402F-46E7-BA1A-77A8AA436E30}" presName="pictRect" presStyleLbl="nod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E48DFF8C-1293-49D8-B995-91EA834B9E36}" type="pres">
      <dgm:prSet presAssocID="{0B12B4E8-402F-46E7-BA1A-77A8AA436E30}" presName="textRect" presStyleLbl="revTx" presStyleIdx="1" presStyleCnt="5">
        <dgm:presLayoutVars>
          <dgm:bulletEnabled val="1"/>
        </dgm:presLayoutVars>
      </dgm:prSet>
      <dgm:spPr/>
    </dgm:pt>
    <dgm:pt modelId="{7F7D18AF-44C1-4A3E-A569-3324136799CE}" type="pres">
      <dgm:prSet presAssocID="{C302C9B5-F2A1-4D0E-BE71-65A508933214}" presName="sibTrans" presStyleLbl="sibTrans2D1" presStyleIdx="0" presStyleCnt="0"/>
      <dgm:spPr/>
    </dgm:pt>
    <dgm:pt modelId="{307617DD-3B7F-4320-A334-2DC85BEF4F73}" type="pres">
      <dgm:prSet presAssocID="{67C8E20D-66EC-47A9-A6CA-206353212C9F}" presName="compNode" presStyleCnt="0"/>
      <dgm:spPr/>
    </dgm:pt>
    <dgm:pt modelId="{E10A861D-165E-43C0-9031-AC7E61B7BFF9}" type="pres">
      <dgm:prSet presAssocID="{67C8E20D-66EC-47A9-A6CA-206353212C9F}" presName="pictRect" presStyleLbl="nod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77E0315A-9AED-4779-B002-86607AE48F1E}" type="pres">
      <dgm:prSet presAssocID="{67C8E20D-66EC-47A9-A6CA-206353212C9F}" presName="textRect" presStyleLbl="revTx" presStyleIdx="2" presStyleCnt="5">
        <dgm:presLayoutVars>
          <dgm:bulletEnabled val="1"/>
        </dgm:presLayoutVars>
      </dgm:prSet>
      <dgm:spPr/>
    </dgm:pt>
    <dgm:pt modelId="{7056D4C2-5626-4890-8DA5-F19B55EFFE46}" type="pres">
      <dgm:prSet presAssocID="{A6BB039E-9C35-493F-B1FF-023E91927360}" presName="sibTrans" presStyleLbl="sibTrans2D1" presStyleIdx="0" presStyleCnt="0"/>
      <dgm:spPr/>
    </dgm:pt>
    <dgm:pt modelId="{33A32FEA-A085-441C-9AE1-35F0D2135024}" type="pres">
      <dgm:prSet presAssocID="{7D0D22DE-2ECD-4593-94BC-DBD5CFA96755}" presName="compNode" presStyleCnt="0"/>
      <dgm:spPr/>
    </dgm:pt>
    <dgm:pt modelId="{A672EA65-2C74-474B-8881-34251E1CDCF7}" type="pres">
      <dgm:prSet presAssocID="{7D0D22DE-2ECD-4593-94BC-DBD5CFA96755}" presName="pictRect" presStyleLbl="nod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1A3A13A6-AEC4-4088-B368-DFB42446F0A9}" type="pres">
      <dgm:prSet presAssocID="{7D0D22DE-2ECD-4593-94BC-DBD5CFA96755}" presName="textRect" presStyleLbl="revTx" presStyleIdx="3" presStyleCnt="5">
        <dgm:presLayoutVars>
          <dgm:bulletEnabled val="1"/>
        </dgm:presLayoutVars>
      </dgm:prSet>
      <dgm:spPr/>
    </dgm:pt>
    <dgm:pt modelId="{7715C084-B621-42DC-809E-4E2951789996}" type="pres">
      <dgm:prSet presAssocID="{BDE24246-2EA8-4490-8BE6-8020874079AD}" presName="sibTrans" presStyleLbl="sibTrans2D1" presStyleIdx="0" presStyleCnt="0"/>
      <dgm:spPr/>
    </dgm:pt>
    <dgm:pt modelId="{65F1170A-4093-4FD1-9F1C-6E0CB9C4ABAC}" type="pres">
      <dgm:prSet presAssocID="{7D88B9A9-DB48-4C82-9E48-ABDF2C295AD0}" presName="compNode" presStyleCnt="0"/>
      <dgm:spPr/>
    </dgm:pt>
    <dgm:pt modelId="{ED9B770C-6272-4458-8B16-31078F6F4E57}" type="pres">
      <dgm:prSet presAssocID="{7D88B9A9-DB48-4C82-9E48-ABDF2C295AD0}" presName="pictRect" presStyleLbl="nod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ABAFDCB4-F876-4FEB-B1F0-68C32C0F339F}" type="pres">
      <dgm:prSet presAssocID="{7D88B9A9-DB48-4C82-9E48-ABDF2C295AD0}" presName="textRect" presStyleLbl="revTx" presStyleIdx="4" presStyleCnt="5" custScaleX="138137">
        <dgm:presLayoutVars>
          <dgm:bulletEnabled val="1"/>
        </dgm:presLayoutVars>
      </dgm:prSet>
      <dgm:spPr/>
    </dgm:pt>
  </dgm:ptLst>
  <dgm:cxnLst>
    <dgm:cxn modelId="{AEABF304-829D-482A-B1E2-6D399C284382}" type="presOf" srcId="{A6BB039E-9C35-493F-B1FF-023E91927360}" destId="{7056D4C2-5626-4890-8DA5-F19B55EFFE46}" srcOrd="0" destOrd="0" presId="urn:microsoft.com/office/officeart/2005/8/layout/pList1"/>
    <dgm:cxn modelId="{41DABC11-0C7B-4767-AA07-17856E9B99E1}" type="presOf" srcId="{C302C9B5-F2A1-4D0E-BE71-65A508933214}" destId="{7F7D18AF-44C1-4A3E-A569-3324136799CE}" srcOrd="0" destOrd="0" presId="urn:microsoft.com/office/officeart/2005/8/layout/pList1"/>
    <dgm:cxn modelId="{87B2311E-268E-4DD2-9465-5565D7E21D41}" srcId="{F7F6CCEE-0057-4848-8CD5-5A4E46A78136}" destId="{0B12B4E8-402F-46E7-BA1A-77A8AA436E30}" srcOrd="1" destOrd="0" parTransId="{4848A008-38B4-41B1-A47E-643628BB9E68}" sibTransId="{C302C9B5-F2A1-4D0E-BE71-65A508933214}"/>
    <dgm:cxn modelId="{536A7C25-D130-4C86-ABE5-44A248CD5FAE}" srcId="{F7F6CCEE-0057-4848-8CD5-5A4E46A78136}" destId="{67C8E20D-66EC-47A9-A6CA-206353212C9F}" srcOrd="2" destOrd="0" parTransId="{A845427A-48D1-49F3-AEB4-BFBA3EA6C4DE}" sibTransId="{A6BB039E-9C35-493F-B1FF-023E91927360}"/>
    <dgm:cxn modelId="{D677A139-1034-42AA-8156-A74E53103631}" type="presOf" srcId="{7D0D22DE-2ECD-4593-94BC-DBD5CFA96755}" destId="{1A3A13A6-AEC4-4088-B368-DFB42446F0A9}" srcOrd="0" destOrd="0" presId="urn:microsoft.com/office/officeart/2005/8/layout/pList1"/>
    <dgm:cxn modelId="{9C66F33E-7D12-4CAB-9692-4612B9613480}" type="presOf" srcId="{67C8E20D-66EC-47A9-A6CA-206353212C9F}" destId="{77E0315A-9AED-4779-B002-86607AE48F1E}" srcOrd="0" destOrd="0" presId="urn:microsoft.com/office/officeart/2005/8/layout/pList1"/>
    <dgm:cxn modelId="{64756651-F413-4968-90B6-0B74A1DBB9B4}" type="presOf" srcId="{F7F6CCEE-0057-4848-8CD5-5A4E46A78136}" destId="{6C871B89-1BE4-4772-986B-1DB9BD02684C}" srcOrd="0" destOrd="0" presId="urn:microsoft.com/office/officeart/2005/8/layout/pList1"/>
    <dgm:cxn modelId="{81215878-9844-4469-86AB-18E8BAB8A58B}" type="presOf" srcId="{BDE24246-2EA8-4490-8BE6-8020874079AD}" destId="{7715C084-B621-42DC-809E-4E2951789996}" srcOrd="0" destOrd="0" presId="urn:microsoft.com/office/officeart/2005/8/layout/pList1"/>
    <dgm:cxn modelId="{E8FDC48A-DDB2-48DD-A5A3-E64EF0143D04}" type="presOf" srcId="{0F904F16-B082-4234-9518-DDD5BCA5EA3B}" destId="{E2298B82-B23A-4EBA-AB9B-8ADF1E5C0CE4}" srcOrd="0" destOrd="0" presId="urn:microsoft.com/office/officeart/2005/8/layout/pList1"/>
    <dgm:cxn modelId="{02BAD9A1-E4D4-4AE8-9388-53925B81AAE7}" srcId="{F7F6CCEE-0057-4848-8CD5-5A4E46A78136}" destId="{7D0D22DE-2ECD-4593-94BC-DBD5CFA96755}" srcOrd="3" destOrd="0" parTransId="{79861536-B476-40F0-992E-639795F96769}" sibTransId="{BDE24246-2EA8-4490-8BE6-8020874079AD}"/>
    <dgm:cxn modelId="{04D388D6-2023-49E8-AD46-4927EE968AA8}" type="presOf" srcId="{7D88B9A9-DB48-4C82-9E48-ABDF2C295AD0}" destId="{ABAFDCB4-F876-4FEB-B1F0-68C32C0F339F}" srcOrd="0" destOrd="0" presId="urn:microsoft.com/office/officeart/2005/8/layout/pList1"/>
    <dgm:cxn modelId="{D45153DA-07DC-40E8-BE92-A3604DE3A3D9}" srcId="{F7F6CCEE-0057-4848-8CD5-5A4E46A78136}" destId="{7D88B9A9-DB48-4C82-9E48-ABDF2C295AD0}" srcOrd="4" destOrd="0" parTransId="{3507FC9B-D954-4915-B4AB-336FB8FD2E75}" sibTransId="{4A89D635-A9D2-44E1-87DE-FA5176B02176}"/>
    <dgm:cxn modelId="{CE90C9DC-8AE9-45DD-9F57-5AD9BF844A4B}" type="presOf" srcId="{2BB0EFA1-D900-4A42-B1CF-D3F84AA75A90}" destId="{C40877DF-1453-42C1-B1A6-A69858BA060D}" srcOrd="0" destOrd="0" presId="urn:microsoft.com/office/officeart/2005/8/layout/pList1"/>
    <dgm:cxn modelId="{A95FE9DC-B850-4325-990D-BDB8686A1549}" srcId="{F7F6CCEE-0057-4848-8CD5-5A4E46A78136}" destId="{2BB0EFA1-D900-4A42-B1CF-D3F84AA75A90}" srcOrd="0" destOrd="0" parTransId="{F32DCA7B-CF24-4C06-9E0F-176BDFF6582A}" sibTransId="{0F904F16-B082-4234-9518-DDD5BCA5EA3B}"/>
    <dgm:cxn modelId="{35E9F0F3-ADF0-4E9D-AA1C-0E92E69282E5}" type="presOf" srcId="{0B12B4E8-402F-46E7-BA1A-77A8AA436E30}" destId="{E48DFF8C-1293-49D8-B995-91EA834B9E36}" srcOrd="0" destOrd="0" presId="urn:microsoft.com/office/officeart/2005/8/layout/pList1"/>
    <dgm:cxn modelId="{23517CF2-422B-47CA-8B1D-BF556798920D}" type="presParOf" srcId="{6C871B89-1BE4-4772-986B-1DB9BD02684C}" destId="{C2F103A4-FD49-422D-860A-5BD949174F35}" srcOrd="0" destOrd="0" presId="urn:microsoft.com/office/officeart/2005/8/layout/pList1"/>
    <dgm:cxn modelId="{76431C1A-8B9D-4004-AE6E-3F35AA49A29B}" type="presParOf" srcId="{C2F103A4-FD49-422D-860A-5BD949174F35}" destId="{BF78703C-CD3B-4EF6-B8ED-FDC41BA201A6}" srcOrd="0" destOrd="0" presId="urn:microsoft.com/office/officeart/2005/8/layout/pList1"/>
    <dgm:cxn modelId="{A21EF1D0-4B6B-4539-9C26-C6891F09C2D3}" type="presParOf" srcId="{C2F103A4-FD49-422D-860A-5BD949174F35}" destId="{C40877DF-1453-42C1-B1A6-A69858BA060D}" srcOrd="1" destOrd="0" presId="urn:microsoft.com/office/officeart/2005/8/layout/pList1"/>
    <dgm:cxn modelId="{D7738EBC-D2C8-4D4A-B870-38FFADABB9E1}" type="presParOf" srcId="{6C871B89-1BE4-4772-986B-1DB9BD02684C}" destId="{E2298B82-B23A-4EBA-AB9B-8ADF1E5C0CE4}" srcOrd="1" destOrd="0" presId="urn:microsoft.com/office/officeart/2005/8/layout/pList1"/>
    <dgm:cxn modelId="{EF371E19-D6D9-407D-AB88-EFDAF6CAA2AE}" type="presParOf" srcId="{6C871B89-1BE4-4772-986B-1DB9BD02684C}" destId="{8A442324-1D07-4CFF-B7A3-F5F1F7DB6522}" srcOrd="2" destOrd="0" presId="urn:microsoft.com/office/officeart/2005/8/layout/pList1"/>
    <dgm:cxn modelId="{2F06E80B-F3C7-4DF8-B8F4-50760E41F33E}" type="presParOf" srcId="{8A442324-1D07-4CFF-B7A3-F5F1F7DB6522}" destId="{0399F329-9CF3-45A0-A1B5-6C06C09D3DB5}" srcOrd="0" destOrd="0" presId="urn:microsoft.com/office/officeart/2005/8/layout/pList1"/>
    <dgm:cxn modelId="{A581DBA7-D18C-4851-B0EF-EB8B0827421C}" type="presParOf" srcId="{8A442324-1D07-4CFF-B7A3-F5F1F7DB6522}" destId="{E48DFF8C-1293-49D8-B995-91EA834B9E36}" srcOrd="1" destOrd="0" presId="urn:microsoft.com/office/officeart/2005/8/layout/pList1"/>
    <dgm:cxn modelId="{3F7E7B6E-2C89-4395-B620-7AEFF971CE28}" type="presParOf" srcId="{6C871B89-1BE4-4772-986B-1DB9BD02684C}" destId="{7F7D18AF-44C1-4A3E-A569-3324136799CE}" srcOrd="3" destOrd="0" presId="urn:microsoft.com/office/officeart/2005/8/layout/pList1"/>
    <dgm:cxn modelId="{F0E68097-1B1C-4C1C-8ED6-AADB86AF13DC}" type="presParOf" srcId="{6C871B89-1BE4-4772-986B-1DB9BD02684C}" destId="{307617DD-3B7F-4320-A334-2DC85BEF4F73}" srcOrd="4" destOrd="0" presId="urn:microsoft.com/office/officeart/2005/8/layout/pList1"/>
    <dgm:cxn modelId="{0C4E32BD-2190-4F14-8D12-40DDCC356EAD}" type="presParOf" srcId="{307617DD-3B7F-4320-A334-2DC85BEF4F73}" destId="{E10A861D-165E-43C0-9031-AC7E61B7BFF9}" srcOrd="0" destOrd="0" presId="urn:microsoft.com/office/officeart/2005/8/layout/pList1"/>
    <dgm:cxn modelId="{95861B89-19B2-417E-BABB-FFC18D121A03}" type="presParOf" srcId="{307617DD-3B7F-4320-A334-2DC85BEF4F73}" destId="{77E0315A-9AED-4779-B002-86607AE48F1E}" srcOrd="1" destOrd="0" presId="urn:microsoft.com/office/officeart/2005/8/layout/pList1"/>
    <dgm:cxn modelId="{609B0A61-0CB5-4C5A-A2A8-A82E0332A250}" type="presParOf" srcId="{6C871B89-1BE4-4772-986B-1DB9BD02684C}" destId="{7056D4C2-5626-4890-8DA5-F19B55EFFE46}" srcOrd="5" destOrd="0" presId="urn:microsoft.com/office/officeart/2005/8/layout/pList1"/>
    <dgm:cxn modelId="{F6AA8A24-BA9C-4EF3-8C24-F29189481C61}" type="presParOf" srcId="{6C871B89-1BE4-4772-986B-1DB9BD02684C}" destId="{33A32FEA-A085-441C-9AE1-35F0D2135024}" srcOrd="6" destOrd="0" presId="urn:microsoft.com/office/officeart/2005/8/layout/pList1"/>
    <dgm:cxn modelId="{54E6188D-FE70-4818-9158-A15C5F99D67B}" type="presParOf" srcId="{33A32FEA-A085-441C-9AE1-35F0D2135024}" destId="{A672EA65-2C74-474B-8881-34251E1CDCF7}" srcOrd="0" destOrd="0" presId="urn:microsoft.com/office/officeart/2005/8/layout/pList1"/>
    <dgm:cxn modelId="{AD7E9572-14FC-4320-B758-C6B3C4EBDC7F}" type="presParOf" srcId="{33A32FEA-A085-441C-9AE1-35F0D2135024}" destId="{1A3A13A6-AEC4-4088-B368-DFB42446F0A9}" srcOrd="1" destOrd="0" presId="urn:microsoft.com/office/officeart/2005/8/layout/pList1"/>
    <dgm:cxn modelId="{990384C2-F0E0-4450-95DE-C589FB2B2201}" type="presParOf" srcId="{6C871B89-1BE4-4772-986B-1DB9BD02684C}" destId="{7715C084-B621-42DC-809E-4E2951789996}" srcOrd="7" destOrd="0" presId="urn:microsoft.com/office/officeart/2005/8/layout/pList1"/>
    <dgm:cxn modelId="{A1EAE775-E81E-47D8-8CAA-49ACFE00C96B}" type="presParOf" srcId="{6C871B89-1BE4-4772-986B-1DB9BD02684C}" destId="{65F1170A-4093-4FD1-9F1C-6E0CB9C4ABAC}" srcOrd="8" destOrd="0" presId="urn:microsoft.com/office/officeart/2005/8/layout/pList1"/>
    <dgm:cxn modelId="{254FDC1C-B93E-4284-9879-432E32BC9BBD}" type="presParOf" srcId="{65F1170A-4093-4FD1-9F1C-6E0CB9C4ABAC}" destId="{ED9B770C-6272-4458-8B16-31078F6F4E57}" srcOrd="0" destOrd="0" presId="urn:microsoft.com/office/officeart/2005/8/layout/pList1"/>
    <dgm:cxn modelId="{90FB57E2-EBF0-4621-9117-41395F3D4457}" type="presParOf" srcId="{65F1170A-4093-4FD1-9F1C-6E0CB9C4ABAC}" destId="{ABAFDCB4-F876-4FEB-B1F0-68C32C0F339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779B786-226B-4A4A-B18D-AAB036D01D88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6FA6658-B2FB-4160-9A4C-161B89BA1AC3}">
      <dgm:prSet phldrT="[Texte]" custT="1"/>
      <dgm:spPr/>
      <dgm:t>
        <a:bodyPr/>
        <a:lstStyle/>
        <a:p>
          <a:r>
            <a:rPr lang="fr-FR" sz="1800" b="1" dirty="0"/>
            <a:t>L’utilisateur : </a:t>
          </a:r>
          <a:r>
            <a:rPr lang="fr-FR" sz="1400" dirty="0"/>
            <a:t>perçoit « le besoin »</a:t>
          </a:r>
        </a:p>
      </dgm:t>
    </dgm:pt>
    <dgm:pt modelId="{5CEB3877-F77A-4A08-9E67-4196C743F1AD}" type="parTrans" cxnId="{BC215D0C-42AD-4A1D-ABBA-990F0476BAC0}">
      <dgm:prSet/>
      <dgm:spPr/>
      <dgm:t>
        <a:bodyPr/>
        <a:lstStyle/>
        <a:p>
          <a:endParaRPr lang="fr-FR"/>
        </a:p>
      </dgm:t>
    </dgm:pt>
    <dgm:pt modelId="{610D8E37-73ED-4AA1-9B4F-8FC63A5108EF}" type="sibTrans" cxnId="{BC215D0C-42AD-4A1D-ABBA-990F0476BAC0}">
      <dgm:prSet/>
      <dgm:spPr/>
      <dgm:t>
        <a:bodyPr/>
        <a:lstStyle/>
        <a:p>
          <a:endParaRPr lang="fr-FR"/>
        </a:p>
      </dgm:t>
    </dgm:pt>
    <dgm:pt modelId="{A23D7601-BB2D-4D1B-837A-B8507846940C}">
      <dgm:prSet phldrT="[Texte]" custT="1"/>
      <dgm:spPr/>
      <dgm:t>
        <a:bodyPr/>
        <a:lstStyle/>
        <a:p>
          <a:r>
            <a:rPr lang="fr-FR" sz="1600" b="1" dirty="0"/>
            <a:t>L’acheteur : </a:t>
          </a:r>
          <a:r>
            <a:rPr lang="fr-FR" sz="1400" dirty="0"/>
            <a:t>rationnalise le besoin (cahier des charges)</a:t>
          </a:r>
        </a:p>
      </dgm:t>
    </dgm:pt>
    <dgm:pt modelId="{2B3C872E-AAA0-499C-9C8F-8BDDE3A2FBE8}" type="parTrans" cxnId="{01787BBD-8472-4554-BAC6-140683F1056B}">
      <dgm:prSet/>
      <dgm:spPr/>
      <dgm:t>
        <a:bodyPr/>
        <a:lstStyle/>
        <a:p>
          <a:endParaRPr lang="fr-FR"/>
        </a:p>
      </dgm:t>
    </dgm:pt>
    <dgm:pt modelId="{47A68EFA-5C5D-4DCF-A5B2-A32E4D38BDE9}" type="sibTrans" cxnId="{01787BBD-8472-4554-BAC6-140683F1056B}">
      <dgm:prSet/>
      <dgm:spPr/>
      <dgm:t>
        <a:bodyPr/>
        <a:lstStyle/>
        <a:p>
          <a:endParaRPr lang="fr-FR"/>
        </a:p>
      </dgm:t>
    </dgm:pt>
    <dgm:pt modelId="{6A84986C-0C42-44CF-B092-0CE1851E24EE}">
      <dgm:prSet phldrT="[Texte]" custT="1"/>
      <dgm:spPr/>
      <dgm:t>
        <a:bodyPr/>
        <a:lstStyle/>
        <a:p>
          <a:r>
            <a:rPr lang="fr-FR" sz="1600" b="1" dirty="0"/>
            <a:t>Le bureau des marchés : </a:t>
          </a:r>
        </a:p>
        <a:p>
          <a:r>
            <a:rPr lang="fr-FR" sz="1400" dirty="0"/>
            <a:t>passe formellement le contrat et assure son suivi administratif</a:t>
          </a:r>
        </a:p>
      </dgm:t>
    </dgm:pt>
    <dgm:pt modelId="{1787BA64-CDE3-4B36-B97C-86792E97E9DE}" type="parTrans" cxnId="{93EDC23F-B1B0-4073-BE4C-EF94885FC0DE}">
      <dgm:prSet/>
      <dgm:spPr/>
      <dgm:t>
        <a:bodyPr/>
        <a:lstStyle/>
        <a:p>
          <a:endParaRPr lang="fr-FR"/>
        </a:p>
      </dgm:t>
    </dgm:pt>
    <dgm:pt modelId="{8A9DB4A2-A4F8-42BE-9E5D-5134E9A325DA}" type="sibTrans" cxnId="{93EDC23F-B1B0-4073-BE4C-EF94885FC0DE}">
      <dgm:prSet/>
      <dgm:spPr/>
      <dgm:t>
        <a:bodyPr/>
        <a:lstStyle/>
        <a:p>
          <a:endParaRPr lang="fr-FR"/>
        </a:p>
      </dgm:t>
    </dgm:pt>
    <dgm:pt modelId="{2EF5321A-8478-45ED-8585-60FD853EA226}">
      <dgm:prSet phldrT="[Texte]" custT="1"/>
      <dgm:spPr/>
      <dgm:t>
        <a:bodyPr/>
        <a:lstStyle/>
        <a:p>
          <a:r>
            <a:rPr lang="fr-FR" sz="1600" b="1" dirty="0"/>
            <a:t>Le comptable du Trésor</a:t>
          </a:r>
        </a:p>
      </dgm:t>
    </dgm:pt>
    <dgm:pt modelId="{676BEB9D-15A0-4147-8088-064EE740F33E}" type="parTrans" cxnId="{44537AED-8849-4889-8B3D-EF58BED318EE}">
      <dgm:prSet/>
      <dgm:spPr/>
      <dgm:t>
        <a:bodyPr/>
        <a:lstStyle/>
        <a:p>
          <a:endParaRPr lang="fr-FR"/>
        </a:p>
      </dgm:t>
    </dgm:pt>
    <dgm:pt modelId="{4D43DC1A-2E51-44B8-A0E6-4950503CC0AF}" type="sibTrans" cxnId="{44537AED-8849-4889-8B3D-EF58BED318EE}">
      <dgm:prSet/>
      <dgm:spPr/>
      <dgm:t>
        <a:bodyPr/>
        <a:lstStyle/>
        <a:p>
          <a:endParaRPr lang="fr-FR"/>
        </a:p>
      </dgm:t>
    </dgm:pt>
    <dgm:pt modelId="{1A5111DA-3EB7-47DC-94B4-D548143AF259}" type="pres">
      <dgm:prSet presAssocID="{5779B786-226B-4A4A-B18D-AAB036D01D88}" presName="Name0" presStyleCnt="0">
        <dgm:presLayoutVars>
          <dgm:dir/>
          <dgm:resizeHandles val="exact"/>
        </dgm:presLayoutVars>
      </dgm:prSet>
      <dgm:spPr/>
    </dgm:pt>
    <dgm:pt modelId="{3D92B4C3-81A6-491C-8DBF-FEEEC78B1A8A}" type="pres">
      <dgm:prSet presAssocID="{66FA6658-B2FB-4160-9A4C-161B89BA1AC3}" presName="compNode" presStyleCnt="0"/>
      <dgm:spPr/>
    </dgm:pt>
    <dgm:pt modelId="{89A577F0-EE85-4ACB-8D00-4C7E7D04F560}" type="pres">
      <dgm:prSet presAssocID="{66FA6658-B2FB-4160-9A4C-161B89BA1AC3}" presName="pict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B0B7F345-5527-4518-B39D-B880E8074831}" type="pres">
      <dgm:prSet presAssocID="{66FA6658-B2FB-4160-9A4C-161B89BA1AC3}" presName="textRect" presStyleLbl="revTx" presStyleIdx="0" presStyleCnt="4">
        <dgm:presLayoutVars>
          <dgm:bulletEnabled val="1"/>
        </dgm:presLayoutVars>
      </dgm:prSet>
      <dgm:spPr/>
    </dgm:pt>
    <dgm:pt modelId="{C4FE6730-B10C-49BC-BCCF-BC74629B70AC}" type="pres">
      <dgm:prSet presAssocID="{610D8E37-73ED-4AA1-9B4F-8FC63A5108EF}" presName="sibTrans" presStyleLbl="sibTrans2D1" presStyleIdx="0" presStyleCnt="0"/>
      <dgm:spPr/>
    </dgm:pt>
    <dgm:pt modelId="{C8002EC0-8A8A-4FEB-9B5D-9EE0BB340CCB}" type="pres">
      <dgm:prSet presAssocID="{A23D7601-BB2D-4D1B-837A-B8507846940C}" presName="compNode" presStyleCnt="0"/>
      <dgm:spPr/>
    </dgm:pt>
    <dgm:pt modelId="{0FD5734D-6E24-411C-B5E3-F28A0A8FA074}" type="pres">
      <dgm:prSet presAssocID="{A23D7601-BB2D-4D1B-837A-B8507846940C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538C0C0E-9E1B-4D74-8928-0647C1C58BDC}" type="pres">
      <dgm:prSet presAssocID="{A23D7601-BB2D-4D1B-837A-B8507846940C}" presName="textRect" presStyleLbl="revTx" presStyleIdx="1" presStyleCnt="4">
        <dgm:presLayoutVars>
          <dgm:bulletEnabled val="1"/>
        </dgm:presLayoutVars>
      </dgm:prSet>
      <dgm:spPr/>
    </dgm:pt>
    <dgm:pt modelId="{A7D09A25-ECC2-4B28-9E08-0997C2ACE7F6}" type="pres">
      <dgm:prSet presAssocID="{47A68EFA-5C5D-4DCF-A5B2-A32E4D38BDE9}" presName="sibTrans" presStyleLbl="sibTrans2D1" presStyleIdx="0" presStyleCnt="0"/>
      <dgm:spPr/>
    </dgm:pt>
    <dgm:pt modelId="{10156F09-C163-4D96-8483-A2DB20885643}" type="pres">
      <dgm:prSet presAssocID="{6A84986C-0C42-44CF-B092-0CE1851E24EE}" presName="compNode" presStyleCnt="0"/>
      <dgm:spPr/>
    </dgm:pt>
    <dgm:pt modelId="{FE697006-394F-4EE5-964B-B5D34B50CBF3}" type="pres">
      <dgm:prSet presAssocID="{6A84986C-0C42-44CF-B092-0CE1851E24EE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6FC6AF0E-4F00-45DD-A92A-7421D19BCEEE}" type="pres">
      <dgm:prSet presAssocID="{6A84986C-0C42-44CF-B092-0CE1851E24EE}" presName="textRect" presStyleLbl="revTx" presStyleIdx="2" presStyleCnt="4">
        <dgm:presLayoutVars>
          <dgm:bulletEnabled val="1"/>
        </dgm:presLayoutVars>
      </dgm:prSet>
      <dgm:spPr/>
    </dgm:pt>
    <dgm:pt modelId="{BBB39AED-DB69-4821-82CE-B1D2BCF1A5DE}" type="pres">
      <dgm:prSet presAssocID="{8A9DB4A2-A4F8-42BE-9E5D-5134E9A325DA}" presName="sibTrans" presStyleLbl="sibTrans2D1" presStyleIdx="0" presStyleCnt="0"/>
      <dgm:spPr/>
    </dgm:pt>
    <dgm:pt modelId="{E444D781-02B9-4C30-9DC6-11FAB1A20FF7}" type="pres">
      <dgm:prSet presAssocID="{2EF5321A-8478-45ED-8585-60FD853EA226}" presName="compNode" presStyleCnt="0"/>
      <dgm:spPr/>
    </dgm:pt>
    <dgm:pt modelId="{5A062668-7086-41D7-A7A6-4D50D9D97D79}" type="pres">
      <dgm:prSet presAssocID="{2EF5321A-8478-45ED-8585-60FD853EA226}" presName="pictRect" presStyleLbl="node1" presStyleIdx="3" presStyleCnt="4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29" r="-3029"/>
          </a:stretch>
        </a:blipFill>
      </dgm:spPr>
    </dgm:pt>
    <dgm:pt modelId="{51BA5455-D2A2-44B4-A490-31E5D9EF8C42}" type="pres">
      <dgm:prSet presAssocID="{2EF5321A-8478-45ED-8585-60FD853EA226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BC215D0C-42AD-4A1D-ABBA-990F0476BAC0}" srcId="{5779B786-226B-4A4A-B18D-AAB036D01D88}" destId="{66FA6658-B2FB-4160-9A4C-161B89BA1AC3}" srcOrd="0" destOrd="0" parTransId="{5CEB3877-F77A-4A08-9E67-4196C743F1AD}" sibTransId="{610D8E37-73ED-4AA1-9B4F-8FC63A5108EF}"/>
    <dgm:cxn modelId="{FF78EA1C-A8E1-4152-91A2-B1364600F330}" type="presOf" srcId="{5779B786-226B-4A4A-B18D-AAB036D01D88}" destId="{1A5111DA-3EB7-47DC-94B4-D548143AF259}" srcOrd="0" destOrd="0" presId="urn:microsoft.com/office/officeart/2005/8/layout/pList1"/>
    <dgm:cxn modelId="{4CF7C824-0491-4E7A-B3C8-1E8E807D4946}" type="presOf" srcId="{610D8E37-73ED-4AA1-9B4F-8FC63A5108EF}" destId="{C4FE6730-B10C-49BC-BCCF-BC74629B70AC}" srcOrd="0" destOrd="0" presId="urn:microsoft.com/office/officeart/2005/8/layout/pList1"/>
    <dgm:cxn modelId="{93EDC23F-B1B0-4073-BE4C-EF94885FC0DE}" srcId="{5779B786-226B-4A4A-B18D-AAB036D01D88}" destId="{6A84986C-0C42-44CF-B092-0CE1851E24EE}" srcOrd="2" destOrd="0" parTransId="{1787BA64-CDE3-4B36-B97C-86792E97E9DE}" sibTransId="{8A9DB4A2-A4F8-42BE-9E5D-5134E9A325DA}"/>
    <dgm:cxn modelId="{DE8C7F49-5D2F-4807-8678-EC9771DFC2CA}" type="presOf" srcId="{47A68EFA-5C5D-4DCF-A5B2-A32E4D38BDE9}" destId="{A7D09A25-ECC2-4B28-9E08-0997C2ACE7F6}" srcOrd="0" destOrd="0" presId="urn:microsoft.com/office/officeart/2005/8/layout/pList1"/>
    <dgm:cxn modelId="{FB242593-0C69-4901-A18C-9B9798CBA405}" type="presOf" srcId="{66FA6658-B2FB-4160-9A4C-161B89BA1AC3}" destId="{B0B7F345-5527-4518-B39D-B880E8074831}" srcOrd="0" destOrd="0" presId="urn:microsoft.com/office/officeart/2005/8/layout/pList1"/>
    <dgm:cxn modelId="{01787BBD-8472-4554-BAC6-140683F1056B}" srcId="{5779B786-226B-4A4A-B18D-AAB036D01D88}" destId="{A23D7601-BB2D-4D1B-837A-B8507846940C}" srcOrd="1" destOrd="0" parTransId="{2B3C872E-AAA0-499C-9C8F-8BDDE3A2FBE8}" sibTransId="{47A68EFA-5C5D-4DCF-A5B2-A32E4D38BDE9}"/>
    <dgm:cxn modelId="{A24178D2-AB65-4140-BBA3-14443BED6D9E}" type="presOf" srcId="{A23D7601-BB2D-4D1B-837A-B8507846940C}" destId="{538C0C0E-9E1B-4D74-8928-0647C1C58BDC}" srcOrd="0" destOrd="0" presId="urn:microsoft.com/office/officeart/2005/8/layout/pList1"/>
    <dgm:cxn modelId="{0C0AD3D7-AFEA-4951-B2CD-D9C5445C54FE}" type="presOf" srcId="{2EF5321A-8478-45ED-8585-60FD853EA226}" destId="{51BA5455-D2A2-44B4-A490-31E5D9EF8C42}" srcOrd="0" destOrd="0" presId="urn:microsoft.com/office/officeart/2005/8/layout/pList1"/>
    <dgm:cxn modelId="{484DF7E4-E5D3-49ED-BFC5-F1C40A8E4A71}" type="presOf" srcId="{6A84986C-0C42-44CF-B092-0CE1851E24EE}" destId="{6FC6AF0E-4F00-45DD-A92A-7421D19BCEEE}" srcOrd="0" destOrd="0" presId="urn:microsoft.com/office/officeart/2005/8/layout/pList1"/>
    <dgm:cxn modelId="{407B7BE6-EC59-4A21-ABE4-07FDF7EAEE36}" type="presOf" srcId="{8A9DB4A2-A4F8-42BE-9E5D-5134E9A325DA}" destId="{BBB39AED-DB69-4821-82CE-B1D2BCF1A5DE}" srcOrd="0" destOrd="0" presId="urn:microsoft.com/office/officeart/2005/8/layout/pList1"/>
    <dgm:cxn modelId="{44537AED-8849-4889-8B3D-EF58BED318EE}" srcId="{5779B786-226B-4A4A-B18D-AAB036D01D88}" destId="{2EF5321A-8478-45ED-8585-60FD853EA226}" srcOrd="3" destOrd="0" parTransId="{676BEB9D-15A0-4147-8088-064EE740F33E}" sibTransId="{4D43DC1A-2E51-44B8-A0E6-4950503CC0AF}"/>
    <dgm:cxn modelId="{1583B501-BFFD-4109-A702-26CFCFA3EA3A}" type="presParOf" srcId="{1A5111DA-3EB7-47DC-94B4-D548143AF259}" destId="{3D92B4C3-81A6-491C-8DBF-FEEEC78B1A8A}" srcOrd="0" destOrd="0" presId="urn:microsoft.com/office/officeart/2005/8/layout/pList1"/>
    <dgm:cxn modelId="{8384928F-F799-4638-B0D8-58C11BF49390}" type="presParOf" srcId="{3D92B4C3-81A6-491C-8DBF-FEEEC78B1A8A}" destId="{89A577F0-EE85-4ACB-8D00-4C7E7D04F560}" srcOrd="0" destOrd="0" presId="urn:microsoft.com/office/officeart/2005/8/layout/pList1"/>
    <dgm:cxn modelId="{DF8684CA-2BCE-4C9E-9FA3-8FA387D0EC2D}" type="presParOf" srcId="{3D92B4C3-81A6-491C-8DBF-FEEEC78B1A8A}" destId="{B0B7F345-5527-4518-B39D-B880E8074831}" srcOrd="1" destOrd="0" presId="urn:microsoft.com/office/officeart/2005/8/layout/pList1"/>
    <dgm:cxn modelId="{0DFC26B0-3919-443D-B10D-AC87CF178B04}" type="presParOf" srcId="{1A5111DA-3EB7-47DC-94B4-D548143AF259}" destId="{C4FE6730-B10C-49BC-BCCF-BC74629B70AC}" srcOrd="1" destOrd="0" presId="urn:microsoft.com/office/officeart/2005/8/layout/pList1"/>
    <dgm:cxn modelId="{94B08145-6674-49E9-A2B1-F63E3F5C7C6D}" type="presParOf" srcId="{1A5111DA-3EB7-47DC-94B4-D548143AF259}" destId="{C8002EC0-8A8A-4FEB-9B5D-9EE0BB340CCB}" srcOrd="2" destOrd="0" presId="urn:microsoft.com/office/officeart/2005/8/layout/pList1"/>
    <dgm:cxn modelId="{356A238D-CBB3-43CC-88A0-DF770AEBC5F2}" type="presParOf" srcId="{C8002EC0-8A8A-4FEB-9B5D-9EE0BB340CCB}" destId="{0FD5734D-6E24-411C-B5E3-F28A0A8FA074}" srcOrd="0" destOrd="0" presId="urn:microsoft.com/office/officeart/2005/8/layout/pList1"/>
    <dgm:cxn modelId="{C554DCA5-2C7F-4FFC-818A-9C289328357E}" type="presParOf" srcId="{C8002EC0-8A8A-4FEB-9B5D-9EE0BB340CCB}" destId="{538C0C0E-9E1B-4D74-8928-0647C1C58BDC}" srcOrd="1" destOrd="0" presId="urn:microsoft.com/office/officeart/2005/8/layout/pList1"/>
    <dgm:cxn modelId="{F2A3D56C-62EF-4150-89D9-448F366563A0}" type="presParOf" srcId="{1A5111DA-3EB7-47DC-94B4-D548143AF259}" destId="{A7D09A25-ECC2-4B28-9E08-0997C2ACE7F6}" srcOrd="3" destOrd="0" presId="urn:microsoft.com/office/officeart/2005/8/layout/pList1"/>
    <dgm:cxn modelId="{35C8D8AA-093D-4827-A748-A6527EDE8ADC}" type="presParOf" srcId="{1A5111DA-3EB7-47DC-94B4-D548143AF259}" destId="{10156F09-C163-4D96-8483-A2DB20885643}" srcOrd="4" destOrd="0" presId="urn:microsoft.com/office/officeart/2005/8/layout/pList1"/>
    <dgm:cxn modelId="{A4B78118-A6FB-416D-B846-E6D00CDFD1F7}" type="presParOf" srcId="{10156F09-C163-4D96-8483-A2DB20885643}" destId="{FE697006-394F-4EE5-964B-B5D34B50CBF3}" srcOrd="0" destOrd="0" presId="urn:microsoft.com/office/officeart/2005/8/layout/pList1"/>
    <dgm:cxn modelId="{F3136766-ABB7-497F-B485-A335838C0B9B}" type="presParOf" srcId="{10156F09-C163-4D96-8483-A2DB20885643}" destId="{6FC6AF0E-4F00-45DD-A92A-7421D19BCEEE}" srcOrd="1" destOrd="0" presId="urn:microsoft.com/office/officeart/2005/8/layout/pList1"/>
    <dgm:cxn modelId="{0DF095E7-D4DF-4720-8CAD-5E423B4F99AA}" type="presParOf" srcId="{1A5111DA-3EB7-47DC-94B4-D548143AF259}" destId="{BBB39AED-DB69-4821-82CE-B1D2BCF1A5DE}" srcOrd="5" destOrd="0" presId="urn:microsoft.com/office/officeart/2005/8/layout/pList1"/>
    <dgm:cxn modelId="{3742B67E-04D0-489B-8D21-2755C868564D}" type="presParOf" srcId="{1A5111DA-3EB7-47DC-94B4-D548143AF259}" destId="{E444D781-02B9-4C30-9DC6-11FAB1A20FF7}" srcOrd="6" destOrd="0" presId="urn:microsoft.com/office/officeart/2005/8/layout/pList1"/>
    <dgm:cxn modelId="{09CB61E4-2042-4CBB-A102-0495620956C9}" type="presParOf" srcId="{E444D781-02B9-4C30-9DC6-11FAB1A20FF7}" destId="{5A062668-7086-41D7-A7A6-4D50D9D97D79}" srcOrd="0" destOrd="0" presId="urn:microsoft.com/office/officeart/2005/8/layout/pList1"/>
    <dgm:cxn modelId="{BD9B7E62-3CD3-4CCD-8A9D-225544B02BF3}" type="presParOf" srcId="{E444D781-02B9-4C30-9DC6-11FAB1A20FF7}" destId="{51BA5455-D2A2-44B4-A490-31E5D9EF8C4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A1676A6-255B-4590-B9F7-08122CE766AF}" type="doc">
      <dgm:prSet loTypeId="urn:microsoft.com/office/officeart/2005/8/layout/radial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10FB830-273E-4EF1-A54A-0B856642B749}">
      <dgm:prSet phldrT="[Texte]"/>
      <dgm:spPr/>
      <dgm:t>
        <a:bodyPr/>
        <a:lstStyle/>
        <a:p>
          <a:r>
            <a:rPr lang="fr-FR" dirty="0"/>
            <a:t>Analyse de données</a:t>
          </a:r>
        </a:p>
      </dgm:t>
    </dgm:pt>
    <dgm:pt modelId="{689DB460-80A5-436B-B90D-D45525D52E57}" type="parTrans" cxnId="{E7941770-B9BF-427F-8BBC-D476EC409228}">
      <dgm:prSet/>
      <dgm:spPr/>
      <dgm:t>
        <a:bodyPr/>
        <a:lstStyle/>
        <a:p>
          <a:endParaRPr lang="fr-FR"/>
        </a:p>
      </dgm:t>
    </dgm:pt>
    <dgm:pt modelId="{D938D872-36B6-4433-9D65-C422096306B1}" type="sibTrans" cxnId="{E7941770-B9BF-427F-8BBC-D476EC409228}">
      <dgm:prSet/>
      <dgm:spPr/>
      <dgm:t>
        <a:bodyPr/>
        <a:lstStyle/>
        <a:p>
          <a:endParaRPr lang="fr-FR"/>
        </a:p>
      </dgm:t>
    </dgm:pt>
    <dgm:pt modelId="{0A114A2A-3F28-402D-B507-448D256F0328}">
      <dgm:prSet phldrT="[Texte]"/>
      <dgm:spPr/>
      <dgm:t>
        <a:bodyPr/>
        <a:lstStyle/>
        <a:p>
          <a:r>
            <a:rPr lang="fr-FR" dirty="0"/>
            <a:t>Tris</a:t>
          </a:r>
        </a:p>
      </dgm:t>
    </dgm:pt>
    <dgm:pt modelId="{E4482E64-8575-4BC8-85D3-F60712A58F09}" type="parTrans" cxnId="{B2E3E4EA-CF73-49C3-8B64-E9DA76AE5849}">
      <dgm:prSet/>
      <dgm:spPr/>
      <dgm:t>
        <a:bodyPr/>
        <a:lstStyle/>
        <a:p>
          <a:endParaRPr lang="fr-FR" dirty="0"/>
        </a:p>
      </dgm:t>
    </dgm:pt>
    <dgm:pt modelId="{DFA430AC-7530-4492-BE2D-31FB4770CAC2}" type="sibTrans" cxnId="{B2E3E4EA-CF73-49C3-8B64-E9DA76AE5849}">
      <dgm:prSet/>
      <dgm:spPr/>
      <dgm:t>
        <a:bodyPr/>
        <a:lstStyle/>
        <a:p>
          <a:endParaRPr lang="fr-FR"/>
        </a:p>
      </dgm:t>
    </dgm:pt>
    <dgm:pt modelId="{D969739E-AFBE-4C3C-91FA-5C024D4C9D4A}">
      <dgm:prSet phldrT="[Texte]"/>
      <dgm:spPr/>
      <dgm:t>
        <a:bodyPr/>
        <a:lstStyle/>
        <a:p>
          <a:r>
            <a:rPr lang="fr-FR" dirty="0"/>
            <a:t>Filtres</a:t>
          </a:r>
        </a:p>
      </dgm:t>
    </dgm:pt>
    <dgm:pt modelId="{CCB9405F-9900-455C-A329-24D9409B0E49}" type="parTrans" cxnId="{022A053A-48D3-4800-AF16-78B81949F1E0}">
      <dgm:prSet/>
      <dgm:spPr/>
      <dgm:t>
        <a:bodyPr/>
        <a:lstStyle/>
        <a:p>
          <a:endParaRPr lang="fr-FR" dirty="0"/>
        </a:p>
      </dgm:t>
    </dgm:pt>
    <dgm:pt modelId="{0E091FCC-9396-469E-8F23-53F0A557627C}" type="sibTrans" cxnId="{022A053A-48D3-4800-AF16-78B81949F1E0}">
      <dgm:prSet/>
      <dgm:spPr/>
      <dgm:t>
        <a:bodyPr/>
        <a:lstStyle/>
        <a:p>
          <a:endParaRPr lang="fr-FR"/>
        </a:p>
      </dgm:t>
    </dgm:pt>
    <dgm:pt modelId="{9F01B44A-1B2B-4A16-BA2E-7DD13C9498B8}">
      <dgm:prSet phldrT="[Texte]"/>
      <dgm:spPr/>
      <dgm:t>
        <a:bodyPr/>
        <a:lstStyle/>
        <a:p>
          <a:r>
            <a:rPr lang="fr-FR" dirty="0"/>
            <a:t>Extraction des profils</a:t>
          </a:r>
        </a:p>
      </dgm:t>
    </dgm:pt>
    <dgm:pt modelId="{C9723D1E-7F07-4F6E-A43E-7EE774332F35}" type="parTrans" cxnId="{DDDEF4A4-0DE6-422C-9F44-17B572587504}">
      <dgm:prSet/>
      <dgm:spPr/>
      <dgm:t>
        <a:bodyPr/>
        <a:lstStyle/>
        <a:p>
          <a:endParaRPr lang="fr-FR" dirty="0"/>
        </a:p>
      </dgm:t>
    </dgm:pt>
    <dgm:pt modelId="{19DA7A95-2626-4B84-A568-4FE686D6F29B}" type="sibTrans" cxnId="{DDDEF4A4-0DE6-422C-9F44-17B572587504}">
      <dgm:prSet/>
      <dgm:spPr/>
      <dgm:t>
        <a:bodyPr/>
        <a:lstStyle/>
        <a:p>
          <a:endParaRPr lang="fr-FR"/>
        </a:p>
      </dgm:t>
    </dgm:pt>
    <dgm:pt modelId="{ED7B8748-C55D-42B3-871C-953E4148D4B0}">
      <dgm:prSet phldrT="[Texte]"/>
      <dgm:spPr/>
      <dgm:t>
        <a:bodyPr/>
        <a:lstStyle/>
        <a:p>
          <a:endParaRPr lang="fr-FR" dirty="0"/>
        </a:p>
      </dgm:t>
    </dgm:pt>
    <dgm:pt modelId="{FDE4F5B7-1F7D-42BB-A5F8-10462AC686B4}" type="parTrans" cxnId="{0B59F81A-2138-4F98-888A-1F57598A3C9C}">
      <dgm:prSet/>
      <dgm:spPr/>
      <dgm:t>
        <a:bodyPr/>
        <a:lstStyle/>
        <a:p>
          <a:endParaRPr lang="fr-FR"/>
        </a:p>
      </dgm:t>
    </dgm:pt>
    <dgm:pt modelId="{DD7376B6-5092-4F79-9392-CEDE781A7BD5}" type="sibTrans" cxnId="{0B59F81A-2138-4F98-888A-1F57598A3C9C}">
      <dgm:prSet/>
      <dgm:spPr/>
      <dgm:t>
        <a:bodyPr/>
        <a:lstStyle/>
        <a:p>
          <a:endParaRPr lang="fr-FR"/>
        </a:p>
      </dgm:t>
    </dgm:pt>
    <dgm:pt modelId="{1D009D30-8A96-4106-80CD-3D29EF1CC6B3}" type="pres">
      <dgm:prSet presAssocID="{3A1676A6-255B-4590-B9F7-08122CE766A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4CE5264-D939-4D31-96AE-6905A22763B9}" type="pres">
      <dgm:prSet presAssocID="{310FB830-273E-4EF1-A54A-0B856642B749}" presName="centerShape" presStyleLbl="node0" presStyleIdx="0" presStyleCnt="1"/>
      <dgm:spPr/>
    </dgm:pt>
    <dgm:pt modelId="{59C06A9B-8E01-4D98-979F-BF052F669A1D}" type="pres">
      <dgm:prSet presAssocID="{E4482E64-8575-4BC8-85D3-F60712A58F09}" presName="parTrans" presStyleLbl="sibTrans2D1" presStyleIdx="0" presStyleCnt="3"/>
      <dgm:spPr/>
    </dgm:pt>
    <dgm:pt modelId="{5C18B59D-B16D-442B-8AFE-A8E0D1BD8E06}" type="pres">
      <dgm:prSet presAssocID="{E4482E64-8575-4BC8-85D3-F60712A58F09}" presName="connectorText" presStyleLbl="sibTrans2D1" presStyleIdx="0" presStyleCnt="3"/>
      <dgm:spPr/>
    </dgm:pt>
    <dgm:pt modelId="{08C3030F-B057-4078-B308-CF95C5155C0A}" type="pres">
      <dgm:prSet presAssocID="{0A114A2A-3F28-402D-B507-448D256F0328}" presName="node" presStyleLbl="node1" presStyleIdx="0" presStyleCnt="3">
        <dgm:presLayoutVars>
          <dgm:bulletEnabled val="1"/>
        </dgm:presLayoutVars>
      </dgm:prSet>
      <dgm:spPr/>
    </dgm:pt>
    <dgm:pt modelId="{27D6D8A4-02E6-4A80-A7AF-503FE5EE9295}" type="pres">
      <dgm:prSet presAssocID="{CCB9405F-9900-455C-A329-24D9409B0E49}" presName="parTrans" presStyleLbl="sibTrans2D1" presStyleIdx="1" presStyleCnt="3"/>
      <dgm:spPr/>
    </dgm:pt>
    <dgm:pt modelId="{71A85BC8-299E-4680-96E6-28BD28ADE0F9}" type="pres">
      <dgm:prSet presAssocID="{CCB9405F-9900-455C-A329-24D9409B0E49}" presName="connectorText" presStyleLbl="sibTrans2D1" presStyleIdx="1" presStyleCnt="3"/>
      <dgm:spPr/>
    </dgm:pt>
    <dgm:pt modelId="{5EEE11AE-8C29-4288-8204-316E487C71B4}" type="pres">
      <dgm:prSet presAssocID="{D969739E-AFBE-4C3C-91FA-5C024D4C9D4A}" presName="node" presStyleLbl="node1" presStyleIdx="1" presStyleCnt="3">
        <dgm:presLayoutVars>
          <dgm:bulletEnabled val="1"/>
        </dgm:presLayoutVars>
      </dgm:prSet>
      <dgm:spPr/>
    </dgm:pt>
    <dgm:pt modelId="{11850077-BD97-40E9-B63D-0A5FDDEE7DA3}" type="pres">
      <dgm:prSet presAssocID="{C9723D1E-7F07-4F6E-A43E-7EE774332F35}" presName="parTrans" presStyleLbl="sibTrans2D1" presStyleIdx="2" presStyleCnt="3"/>
      <dgm:spPr/>
    </dgm:pt>
    <dgm:pt modelId="{420C525A-67B0-4AEB-AD16-184B08594B9F}" type="pres">
      <dgm:prSet presAssocID="{C9723D1E-7F07-4F6E-A43E-7EE774332F35}" presName="connectorText" presStyleLbl="sibTrans2D1" presStyleIdx="2" presStyleCnt="3"/>
      <dgm:spPr/>
    </dgm:pt>
    <dgm:pt modelId="{4136CB18-F5E0-420E-80F8-29AA38BC1D25}" type="pres">
      <dgm:prSet presAssocID="{9F01B44A-1B2B-4A16-BA2E-7DD13C9498B8}" presName="node" presStyleLbl="node1" presStyleIdx="2" presStyleCnt="3">
        <dgm:presLayoutVars>
          <dgm:bulletEnabled val="1"/>
        </dgm:presLayoutVars>
      </dgm:prSet>
      <dgm:spPr/>
    </dgm:pt>
  </dgm:ptLst>
  <dgm:cxnLst>
    <dgm:cxn modelId="{0B59F81A-2138-4F98-888A-1F57598A3C9C}" srcId="{3A1676A6-255B-4590-B9F7-08122CE766AF}" destId="{ED7B8748-C55D-42B3-871C-953E4148D4B0}" srcOrd="1" destOrd="0" parTransId="{FDE4F5B7-1F7D-42BB-A5F8-10462AC686B4}" sibTransId="{DD7376B6-5092-4F79-9392-CEDE781A7BD5}"/>
    <dgm:cxn modelId="{022A053A-48D3-4800-AF16-78B81949F1E0}" srcId="{310FB830-273E-4EF1-A54A-0B856642B749}" destId="{D969739E-AFBE-4C3C-91FA-5C024D4C9D4A}" srcOrd="1" destOrd="0" parTransId="{CCB9405F-9900-455C-A329-24D9409B0E49}" sibTransId="{0E091FCC-9396-469E-8F23-53F0A557627C}"/>
    <dgm:cxn modelId="{1093FD4E-3F4D-49FC-A087-053D0A78B0B6}" type="presOf" srcId="{3A1676A6-255B-4590-B9F7-08122CE766AF}" destId="{1D009D30-8A96-4106-80CD-3D29EF1CC6B3}" srcOrd="0" destOrd="0" presId="urn:microsoft.com/office/officeart/2005/8/layout/radial5"/>
    <dgm:cxn modelId="{E7941770-B9BF-427F-8BBC-D476EC409228}" srcId="{3A1676A6-255B-4590-B9F7-08122CE766AF}" destId="{310FB830-273E-4EF1-A54A-0B856642B749}" srcOrd="0" destOrd="0" parTransId="{689DB460-80A5-436B-B90D-D45525D52E57}" sibTransId="{D938D872-36B6-4433-9D65-C422096306B1}"/>
    <dgm:cxn modelId="{46718976-F2FA-432F-9301-99DEFBE09797}" type="presOf" srcId="{E4482E64-8575-4BC8-85D3-F60712A58F09}" destId="{5C18B59D-B16D-442B-8AFE-A8E0D1BD8E06}" srcOrd="1" destOrd="0" presId="urn:microsoft.com/office/officeart/2005/8/layout/radial5"/>
    <dgm:cxn modelId="{6DFABB7C-09B7-4E92-8BE8-D1C3A34BDE54}" type="presOf" srcId="{0A114A2A-3F28-402D-B507-448D256F0328}" destId="{08C3030F-B057-4078-B308-CF95C5155C0A}" srcOrd="0" destOrd="0" presId="urn:microsoft.com/office/officeart/2005/8/layout/radial5"/>
    <dgm:cxn modelId="{ECD20F97-A097-496A-8557-79A101A86E83}" type="presOf" srcId="{CCB9405F-9900-455C-A329-24D9409B0E49}" destId="{71A85BC8-299E-4680-96E6-28BD28ADE0F9}" srcOrd="1" destOrd="0" presId="urn:microsoft.com/office/officeart/2005/8/layout/radial5"/>
    <dgm:cxn modelId="{0824D59C-DCFE-4EA0-A99E-328E1492BB80}" type="presOf" srcId="{E4482E64-8575-4BC8-85D3-F60712A58F09}" destId="{59C06A9B-8E01-4D98-979F-BF052F669A1D}" srcOrd="0" destOrd="0" presId="urn:microsoft.com/office/officeart/2005/8/layout/radial5"/>
    <dgm:cxn modelId="{9105AC9F-B180-4145-AA0E-79CFBA426BD6}" type="presOf" srcId="{9F01B44A-1B2B-4A16-BA2E-7DD13C9498B8}" destId="{4136CB18-F5E0-420E-80F8-29AA38BC1D25}" srcOrd="0" destOrd="0" presId="urn:microsoft.com/office/officeart/2005/8/layout/radial5"/>
    <dgm:cxn modelId="{DDDEF4A4-0DE6-422C-9F44-17B572587504}" srcId="{310FB830-273E-4EF1-A54A-0B856642B749}" destId="{9F01B44A-1B2B-4A16-BA2E-7DD13C9498B8}" srcOrd="2" destOrd="0" parTransId="{C9723D1E-7F07-4F6E-A43E-7EE774332F35}" sibTransId="{19DA7A95-2626-4B84-A568-4FE686D6F29B}"/>
    <dgm:cxn modelId="{8E4FCDAF-7941-4C1E-84C9-42F7141B43F0}" type="presOf" srcId="{310FB830-273E-4EF1-A54A-0B856642B749}" destId="{64CE5264-D939-4D31-96AE-6905A22763B9}" srcOrd="0" destOrd="0" presId="urn:microsoft.com/office/officeart/2005/8/layout/radial5"/>
    <dgm:cxn modelId="{810B27B5-1831-457B-8BC4-231BCC8F664A}" type="presOf" srcId="{C9723D1E-7F07-4F6E-A43E-7EE774332F35}" destId="{420C525A-67B0-4AEB-AD16-184B08594B9F}" srcOrd="1" destOrd="0" presId="urn:microsoft.com/office/officeart/2005/8/layout/radial5"/>
    <dgm:cxn modelId="{4F2FBCD1-7DAA-4B10-B515-22A30EA549D4}" type="presOf" srcId="{CCB9405F-9900-455C-A329-24D9409B0E49}" destId="{27D6D8A4-02E6-4A80-A7AF-503FE5EE9295}" srcOrd="0" destOrd="0" presId="urn:microsoft.com/office/officeart/2005/8/layout/radial5"/>
    <dgm:cxn modelId="{B2E3E4EA-CF73-49C3-8B64-E9DA76AE5849}" srcId="{310FB830-273E-4EF1-A54A-0B856642B749}" destId="{0A114A2A-3F28-402D-B507-448D256F0328}" srcOrd="0" destOrd="0" parTransId="{E4482E64-8575-4BC8-85D3-F60712A58F09}" sibTransId="{DFA430AC-7530-4492-BE2D-31FB4770CAC2}"/>
    <dgm:cxn modelId="{57616EED-D84F-430F-89D4-ECF0DCEF2AAC}" type="presOf" srcId="{C9723D1E-7F07-4F6E-A43E-7EE774332F35}" destId="{11850077-BD97-40E9-B63D-0A5FDDEE7DA3}" srcOrd="0" destOrd="0" presId="urn:microsoft.com/office/officeart/2005/8/layout/radial5"/>
    <dgm:cxn modelId="{2F6CB0FB-B1EA-4D75-8874-B077C5859992}" type="presOf" srcId="{D969739E-AFBE-4C3C-91FA-5C024D4C9D4A}" destId="{5EEE11AE-8C29-4288-8204-316E487C71B4}" srcOrd="0" destOrd="0" presId="urn:microsoft.com/office/officeart/2005/8/layout/radial5"/>
    <dgm:cxn modelId="{321A61D9-CA9A-4D9E-8BEB-271D6434DF13}" type="presParOf" srcId="{1D009D30-8A96-4106-80CD-3D29EF1CC6B3}" destId="{64CE5264-D939-4D31-96AE-6905A22763B9}" srcOrd="0" destOrd="0" presId="urn:microsoft.com/office/officeart/2005/8/layout/radial5"/>
    <dgm:cxn modelId="{E0DA14F0-D4B3-41A8-B314-F76D817225D6}" type="presParOf" srcId="{1D009D30-8A96-4106-80CD-3D29EF1CC6B3}" destId="{59C06A9B-8E01-4D98-979F-BF052F669A1D}" srcOrd="1" destOrd="0" presId="urn:microsoft.com/office/officeart/2005/8/layout/radial5"/>
    <dgm:cxn modelId="{6332E8EC-D8BA-4853-95E4-6B824B8C3523}" type="presParOf" srcId="{59C06A9B-8E01-4D98-979F-BF052F669A1D}" destId="{5C18B59D-B16D-442B-8AFE-A8E0D1BD8E06}" srcOrd="0" destOrd="0" presId="urn:microsoft.com/office/officeart/2005/8/layout/radial5"/>
    <dgm:cxn modelId="{AC04F4A4-5F3A-4389-8185-CF87B2949B0B}" type="presParOf" srcId="{1D009D30-8A96-4106-80CD-3D29EF1CC6B3}" destId="{08C3030F-B057-4078-B308-CF95C5155C0A}" srcOrd="2" destOrd="0" presId="urn:microsoft.com/office/officeart/2005/8/layout/radial5"/>
    <dgm:cxn modelId="{B8253E00-36AB-4FD5-A9E7-97FBBF4EB4B8}" type="presParOf" srcId="{1D009D30-8A96-4106-80CD-3D29EF1CC6B3}" destId="{27D6D8A4-02E6-4A80-A7AF-503FE5EE9295}" srcOrd="3" destOrd="0" presId="urn:microsoft.com/office/officeart/2005/8/layout/radial5"/>
    <dgm:cxn modelId="{1968F1D0-B477-4314-957A-902F7C5C1368}" type="presParOf" srcId="{27D6D8A4-02E6-4A80-A7AF-503FE5EE9295}" destId="{71A85BC8-299E-4680-96E6-28BD28ADE0F9}" srcOrd="0" destOrd="0" presId="urn:microsoft.com/office/officeart/2005/8/layout/radial5"/>
    <dgm:cxn modelId="{29002044-6BEB-4CC7-8D63-8977DBD4EE84}" type="presParOf" srcId="{1D009D30-8A96-4106-80CD-3D29EF1CC6B3}" destId="{5EEE11AE-8C29-4288-8204-316E487C71B4}" srcOrd="4" destOrd="0" presId="urn:microsoft.com/office/officeart/2005/8/layout/radial5"/>
    <dgm:cxn modelId="{203481DD-0A3F-40B1-9F11-96E8AE4E2FCD}" type="presParOf" srcId="{1D009D30-8A96-4106-80CD-3D29EF1CC6B3}" destId="{11850077-BD97-40E9-B63D-0A5FDDEE7DA3}" srcOrd="5" destOrd="0" presId="urn:microsoft.com/office/officeart/2005/8/layout/radial5"/>
    <dgm:cxn modelId="{33AE17BF-513F-4C23-A011-20D0FA9AE17C}" type="presParOf" srcId="{11850077-BD97-40E9-B63D-0A5FDDEE7DA3}" destId="{420C525A-67B0-4AEB-AD16-184B08594B9F}" srcOrd="0" destOrd="0" presId="urn:microsoft.com/office/officeart/2005/8/layout/radial5"/>
    <dgm:cxn modelId="{941CE440-1EA4-41AC-A747-FA35CE82E5D9}" type="presParOf" srcId="{1D009D30-8A96-4106-80CD-3D29EF1CC6B3}" destId="{4136CB18-F5E0-420E-80F8-29AA38BC1D25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C945F15-89C7-408F-A2B2-79C2BBD5FDC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2CE45081-5C3E-486F-855D-E1B6FA2F0BD1}">
      <dgm:prSet phldrT="[Texte]"/>
      <dgm:spPr/>
      <dgm:t>
        <a:bodyPr/>
        <a:lstStyle/>
        <a:p>
          <a:r>
            <a:rPr lang="fr-FR" dirty="0"/>
            <a:t>Prénom Nom Adresse CP Ville Courriel Téléphone</a:t>
          </a:r>
        </a:p>
      </dgm:t>
    </dgm:pt>
    <dgm:pt modelId="{7B4CF99B-2D2D-491F-A535-4D397EFAA071}" type="parTrans" cxnId="{1F4D02DE-F602-4DEF-8B50-C3046F1E9601}">
      <dgm:prSet/>
      <dgm:spPr/>
      <dgm:t>
        <a:bodyPr/>
        <a:lstStyle/>
        <a:p>
          <a:endParaRPr lang="fr-FR"/>
        </a:p>
      </dgm:t>
    </dgm:pt>
    <dgm:pt modelId="{1AB681C2-3156-4D0D-A2F5-A38D281BFCDD}" type="sibTrans" cxnId="{1F4D02DE-F602-4DEF-8B50-C3046F1E9601}">
      <dgm:prSet/>
      <dgm:spPr/>
      <dgm:t>
        <a:bodyPr/>
        <a:lstStyle/>
        <a:p>
          <a:endParaRPr lang="fr-FR"/>
        </a:p>
      </dgm:t>
    </dgm:pt>
    <dgm:pt modelId="{47F9AE31-9FA0-416E-ACF9-3805C337503D}">
      <dgm:prSet phldrT="[Texte]"/>
      <dgm:spPr/>
      <dgm:t>
        <a:bodyPr/>
        <a:lstStyle/>
        <a:p>
          <a:r>
            <a:rPr lang="fr-FR" dirty="0"/>
            <a:t>Date de naissance, situation matrimoniale, nb d’enfants, type d’habitation, profession, revenus…</a:t>
          </a:r>
        </a:p>
      </dgm:t>
    </dgm:pt>
    <dgm:pt modelId="{1B06CE06-0DAC-4D15-AAD7-076EA3330FF9}" type="parTrans" cxnId="{A266D63E-2D5E-4BA6-9AF9-C9078EA55FDB}">
      <dgm:prSet/>
      <dgm:spPr/>
      <dgm:t>
        <a:bodyPr/>
        <a:lstStyle/>
        <a:p>
          <a:endParaRPr lang="fr-FR"/>
        </a:p>
      </dgm:t>
    </dgm:pt>
    <dgm:pt modelId="{6C19573E-D74C-4BC6-B6C8-1E369614B1B9}" type="sibTrans" cxnId="{A266D63E-2D5E-4BA6-9AF9-C9078EA55FDB}">
      <dgm:prSet/>
      <dgm:spPr/>
      <dgm:t>
        <a:bodyPr/>
        <a:lstStyle/>
        <a:p>
          <a:endParaRPr lang="fr-FR"/>
        </a:p>
      </dgm:t>
    </dgm:pt>
    <dgm:pt modelId="{EF294E2B-98BE-4945-AD4F-66779BC5B895}">
      <dgm:prSet phldrT="[Texte]"/>
      <dgm:spPr/>
      <dgm:t>
        <a:bodyPr/>
        <a:lstStyle/>
        <a:p>
          <a:r>
            <a:rPr lang="fr-FR" dirty="0"/>
            <a:t>Historique de la relation : contacts, avantages recherchés, fréquence et montant des commandes, SAV…</a:t>
          </a:r>
        </a:p>
      </dgm:t>
    </dgm:pt>
    <dgm:pt modelId="{2CC97955-28C4-4F9C-A4F9-2995D3CBF959}" type="parTrans" cxnId="{923F58BA-98F5-417E-81ED-E969C3D1A99B}">
      <dgm:prSet/>
      <dgm:spPr/>
      <dgm:t>
        <a:bodyPr/>
        <a:lstStyle/>
        <a:p>
          <a:endParaRPr lang="fr-FR"/>
        </a:p>
      </dgm:t>
    </dgm:pt>
    <dgm:pt modelId="{B41CACFA-FDCA-4392-9332-98F0A60739BE}" type="sibTrans" cxnId="{923F58BA-98F5-417E-81ED-E969C3D1A99B}">
      <dgm:prSet/>
      <dgm:spPr/>
      <dgm:t>
        <a:bodyPr/>
        <a:lstStyle/>
        <a:p>
          <a:endParaRPr lang="fr-FR"/>
        </a:p>
      </dgm:t>
    </dgm:pt>
    <dgm:pt modelId="{D459D029-A006-42EB-B02D-4BC37CDBE148}">
      <dgm:prSet phldrT="[Texte]"/>
      <dgm:spPr/>
      <dgm:t>
        <a:bodyPr/>
        <a:lstStyle/>
        <a:p>
          <a:r>
            <a:rPr lang="fr-FR" dirty="0"/>
            <a:t>Centres d’intérêts</a:t>
          </a:r>
        </a:p>
      </dgm:t>
    </dgm:pt>
    <dgm:pt modelId="{E3CAE6B7-0021-4B1A-84E1-A25B482862D6}" type="parTrans" cxnId="{C63B12C0-DFBE-42C3-9BDB-3C5440143CF5}">
      <dgm:prSet/>
      <dgm:spPr/>
      <dgm:t>
        <a:bodyPr/>
        <a:lstStyle/>
        <a:p>
          <a:endParaRPr lang="fr-FR"/>
        </a:p>
      </dgm:t>
    </dgm:pt>
    <dgm:pt modelId="{6C59A5D5-7AEE-4377-80A5-98592A8F585F}" type="sibTrans" cxnId="{C63B12C0-DFBE-42C3-9BDB-3C5440143CF5}">
      <dgm:prSet/>
      <dgm:spPr/>
      <dgm:t>
        <a:bodyPr/>
        <a:lstStyle/>
        <a:p>
          <a:endParaRPr lang="fr-FR"/>
        </a:p>
      </dgm:t>
    </dgm:pt>
    <dgm:pt modelId="{7EBF3513-2E64-47A7-971F-21080596514A}">
      <dgm:prSet phldrT="[Texte]"/>
      <dgm:spPr/>
      <dgm:t>
        <a:bodyPr/>
        <a:lstStyle/>
        <a:p>
          <a:r>
            <a:rPr lang="fr-FR" dirty="0"/>
            <a:t>Visites sur notre site : pages visitées, nb de visites, …</a:t>
          </a:r>
        </a:p>
      </dgm:t>
    </dgm:pt>
    <dgm:pt modelId="{71D9CDA0-4E2B-4D78-B626-9A52D2EB99FF}" type="parTrans" cxnId="{096284EE-4428-4547-931F-6A7C2BFA019C}">
      <dgm:prSet/>
      <dgm:spPr/>
      <dgm:t>
        <a:bodyPr/>
        <a:lstStyle/>
        <a:p>
          <a:endParaRPr lang="fr-FR"/>
        </a:p>
      </dgm:t>
    </dgm:pt>
    <dgm:pt modelId="{3ECB07D3-5C40-4E11-B7AD-E716B766153B}" type="sibTrans" cxnId="{096284EE-4428-4547-931F-6A7C2BFA019C}">
      <dgm:prSet/>
      <dgm:spPr/>
      <dgm:t>
        <a:bodyPr/>
        <a:lstStyle/>
        <a:p>
          <a:endParaRPr lang="fr-FR"/>
        </a:p>
      </dgm:t>
    </dgm:pt>
    <dgm:pt modelId="{0CEE9B94-B8BA-45CD-9DAC-240722AFD3F9}" type="pres">
      <dgm:prSet presAssocID="{4C945F15-89C7-408F-A2B2-79C2BBD5FDCD}" presName="diagram" presStyleCnt="0">
        <dgm:presLayoutVars>
          <dgm:dir/>
          <dgm:resizeHandles val="exact"/>
        </dgm:presLayoutVars>
      </dgm:prSet>
      <dgm:spPr/>
    </dgm:pt>
    <dgm:pt modelId="{32330D18-46D1-4F83-82DB-2C0A336A7133}" type="pres">
      <dgm:prSet presAssocID="{2CE45081-5C3E-486F-855D-E1B6FA2F0BD1}" presName="node" presStyleLbl="node1" presStyleIdx="0" presStyleCnt="5">
        <dgm:presLayoutVars>
          <dgm:bulletEnabled val="1"/>
        </dgm:presLayoutVars>
      </dgm:prSet>
      <dgm:spPr/>
    </dgm:pt>
    <dgm:pt modelId="{2864ADFA-A3D2-4AB3-B30A-F4C802CB446B}" type="pres">
      <dgm:prSet presAssocID="{1AB681C2-3156-4D0D-A2F5-A38D281BFCDD}" presName="sibTrans" presStyleCnt="0"/>
      <dgm:spPr/>
    </dgm:pt>
    <dgm:pt modelId="{B7C92A2A-4A51-4E51-A013-D585A0A95028}" type="pres">
      <dgm:prSet presAssocID="{47F9AE31-9FA0-416E-ACF9-3805C337503D}" presName="node" presStyleLbl="node1" presStyleIdx="1" presStyleCnt="5">
        <dgm:presLayoutVars>
          <dgm:bulletEnabled val="1"/>
        </dgm:presLayoutVars>
      </dgm:prSet>
      <dgm:spPr/>
    </dgm:pt>
    <dgm:pt modelId="{F9550F32-B3FE-4026-AFA8-449EDCF5FE78}" type="pres">
      <dgm:prSet presAssocID="{6C19573E-D74C-4BC6-B6C8-1E369614B1B9}" presName="sibTrans" presStyleCnt="0"/>
      <dgm:spPr/>
    </dgm:pt>
    <dgm:pt modelId="{609E86BC-038A-4955-8A90-6816690F5170}" type="pres">
      <dgm:prSet presAssocID="{EF294E2B-98BE-4945-AD4F-66779BC5B895}" presName="node" presStyleLbl="node1" presStyleIdx="2" presStyleCnt="5">
        <dgm:presLayoutVars>
          <dgm:bulletEnabled val="1"/>
        </dgm:presLayoutVars>
      </dgm:prSet>
      <dgm:spPr/>
    </dgm:pt>
    <dgm:pt modelId="{9C69440E-6FAC-43B7-AA7F-3AD58E2B796E}" type="pres">
      <dgm:prSet presAssocID="{B41CACFA-FDCA-4392-9332-98F0A60739BE}" presName="sibTrans" presStyleCnt="0"/>
      <dgm:spPr/>
    </dgm:pt>
    <dgm:pt modelId="{B7D20570-9BCB-499F-AE92-970D0D17C9FC}" type="pres">
      <dgm:prSet presAssocID="{D459D029-A006-42EB-B02D-4BC37CDBE148}" presName="node" presStyleLbl="node1" presStyleIdx="3" presStyleCnt="5">
        <dgm:presLayoutVars>
          <dgm:bulletEnabled val="1"/>
        </dgm:presLayoutVars>
      </dgm:prSet>
      <dgm:spPr/>
    </dgm:pt>
    <dgm:pt modelId="{82E82379-CA20-477A-9444-CBD056E80456}" type="pres">
      <dgm:prSet presAssocID="{6C59A5D5-7AEE-4377-80A5-98592A8F585F}" presName="sibTrans" presStyleCnt="0"/>
      <dgm:spPr/>
    </dgm:pt>
    <dgm:pt modelId="{48A3703B-E613-4EDD-AFC8-29937ABB3F3C}" type="pres">
      <dgm:prSet presAssocID="{7EBF3513-2E64-47A7-971F-21080596514A}" presName="node" presStyleLbl="node1" presStyleIdx="4" presStyleCnt="5">
        <dgm:presLayoutVars>
          <dgm:bulletEnabled val="1"/>
        </dgm:presLayoutVars>
      </dgm:prSet>
      <dgm:spPr/>
    </dgm:pt>
  </dgm:ptLst>
  <dgm:cxnLst>
    <dgm:cxn modelId="{74E8380D-A0D3-427C-8382-54CFBB1255A4}" type="presOf" srcId="{4C945F15-89C7-408F-A2B2-79C2BBD5FDCD}" destId="{0CEE9B94-B8BA-45CD-9DAC-240722AFD3F9}" srcOrd="0" destOrd="0" presId="urn:microsoft.com/office/officeart/2005/8/layout/default"/>
    <dgm:cxn modelId="{81EA850D-CA49-44D4-8178-FC676A11BE0D}" type="presOf" srcId="{EF294E2B-98BE-4945-AD4F-66779BC5B895}" destId="{609E86BC-038A-4955-8A90-6816690F5170}" srcOrd="0" destOrd="0" presId="urn:microsoft.com/office/officeart/2005/8/layout/default"/>
    <dgm:cxn modelId="{10776923-2672-4067-8755-416E0B96FAC1}" type="presOf" srcId="{D459D029-A006-42EB-B02D-4BC37CDBE148}" destId="{B7D20570-9BCB-499F-AE92-970D0D17C9FC}" srcOrd="0" destOrd="0" presId="urn:microsoft.com/office/officeart/2005/8/layout/default"/>
    <dgm:cxn modelId="{A266D63E-2D5E-4BA6-9AF9-C9078EA55FDB}" srcId="{4C945F15-89C7-408F-A2B2-79C2BBD5FDCD}" destId="{47F9AE31-9FA0-416E-ACF9-3805C337503D}" srcOrd="1" destOrd="0" parTransId="{1B06CE06-0DAC-4D15-AAD7-076EA3330FF9}" sibTransId="{6C19573E-D74C-4BC6-B6C8-1E369614B1B9}"/>
    <dgm:cxn modelId="{4B6C834C-0283-4A53-B5D8-66A574CE3AC8}" type="presOf" srcId="{2CE45081-5C3E-486F-855D-E1B6FA2F0BD1}" destId="{32330D18-46D1-4F83-82DB-2C0A336A7133}" srcOrd="0" destOrd="0" presId="urn:microsoft.com/office/officeart/2005/8/layout/default"/>
    <dgm:cxn modelId="{EAC0478F-F3AB-4E44-B76C-272EBCAE013E}" type="presOf" srcId="{47F9AE31-9FA0-416E-ACF9-3805C337503D}" destId="{B7C92A2A-4A51-4E51-A013-D585A0A95028}" srcOrd="0" destOrd="0" presId="urn:microsoft.com/office/officeart/2005/8/layout/default"/>
    <dgm:cxn modelId="{58DFE1B3-EFB8-4E4C-87C0-4AA3C0919DCD}" type="presOf" srcId="{7EBF3513-2E64-47A7-971F-21080596514A}" destId="{48A3703B-E613-4EDD-AFC8-29937ABB3F3C}" srcOrd="0" destOrd="0" presId="urn:microsoft.com/office/officeart/2005/8/layout/default"/>
    <dgm:cxn modelId="{923F58BA-98F5-417E-81ED-E969C3D1A99B}" srcId="{4C945F15-89C7-408F-A2B2-79C2BBD5FDCD}" destId="{EF294E2B-98BE-4945-AD4F-66779BC5B895}" srcOrd="2" destOrd="0" parTransId="{2CC97955-28C4-4F9C-A4F9-2995D3CBF959}" sibTransId="{B41CACFA-FDCA-4392-9332-98F0A60739BE}"/>
    <dgm:cxn modelId="{C63B12C0-DFBE-42C3-9BDB-3C5440143CF5}" srcId="{4C945F15-89C7-408F-A2B2-79C2BBD5FDCD}" destId="{D459D029-A006-42EB-B02D-4BC37CDBE148}" srcOrd="3" destOrd="0" parTransId="{E3CAE6B7-0021-4B1A-84E1-A25B482862D6}" sibTransId="{6C59A5D5-7AEE-4377-80A5-98592A8F585F}"/>
    <dgm:cxn modelId="{1F4D02DE-F602-4DEF-8B50-C3046F1E9601}" srcId="{4C945F15-89C7-408F-A2B2-79C2BBD5FDCD}" destId="{2CE45081-5C3E-486F-855D-E1B6FA2F0BD1}" srcOrd="0" destOrd="0" parTransId="{7B4CF99B-2D2D-491F-A535-4D397EFAA071}" sibTransId="{1AB681C2-3156-4D0D-A2F5-A38D281BFCDD}"/>
    <dgm:cxn modelId="{096284EE-4428-4547-931F-6A7C2BFA019C}" srcId="{4C945F15-89C7-408F-A2B2-79C2BBD5FDCD}" destId="{7EBF3513-2E64-47A7-971F-21080596514A}" srcOrd="4" destOrd="0" parTransId="{71D9CDA0-4E2B-4D78-B626-9A52D2EB99FF}" sibTransId="{3ECB07D3-5C40-4E11-B7AD-E716B766153B}"/>
    <dgm:cxn modelId="{9C18F709-57BC-4D86-A33F-26CFC63DA247}" type="presParOf" srcId="{0CEE9B94-B8BA-45CD-9DAC-240722AFD3F9}" destId="{32330D18-46D1-4F83-82DB-2C0A336A7133}" srcOrd="0" destOrd="0" presId="urn:microsoft.com/office/officeart/2005/8/layout/default"/>
    <dgm:cxn modelId="{6C7009DD-1A0D-4A0D-A870-8F825F9ECC51}" type="presParOf" srcId="{0CEE9B94-B8BA-45CD-9DAC-240722AFD3F9}" destId="{2864ADFA-A3D2-4AB3-B30A-F4C802CB446B}" srcOrd="1" destOrd="0" presId="urn:microsoft.com/office/officeart/2005/8/layout/default"/>
    <dgm:cxn modelId="{C760BEE5-9DDF-4060-A068-5FA7C5E3B269}" type="presParOf" srcId="{0CEE9B94-B8BA-45CD-9DAC-240722AFD3F9}" destId="{B7C92A2A-4A51-4E51-A013-D585A0A95028}" srcOrd="2" destOrd="0" presId="urn:microsoft.com/office/officeart/2005/8/layout/default"/>
    <dgm:cxn modelId="{8F822507-918A-4597-91E7-7C28EE87D529}" type="presParOf" srcId="{0CEE9B94-B8BA-45CD-9DAC-240722AFD3F9}" destId="{F9550F32-B3FE-4026-AFA8-449EDCF5FE78}" srcOrd="3" destOrd="0" presId="urn:microsoft.com/office/officeart/2005/8/layout/default"/>
    <dgm:cxn modelId="{A6163E6D-1DA2-4E2A-9983-0C93CCDFE261}" type="presParOf" srcId="{0CEE9B94-B8BA-45CD-9DAC-240722AFD3F9}" destId="{609E86BC-038A-4955-8A90-6816690F5170}" srcOrd="4" destOrd="0" presId="urn:microsoft.com/office/officeart/2005/8/layout/default"/>
    <dgm:cxn modelId="{4B0F7816-1130-475B-A2E6-F12E2E12EFDA}" type="presParOf" srcId="{0CEE9B94-B8BA-45CD-9DAC-240722AFD3F9}" destId="{9C69440E-6FAC-43B7-AA7F-3AD58E2B796E}" srcOrd="5" destOrd="0" presId="urn:microsoft.com/office/officeart/2005/8/layout/default"/>
    <dgm:cxn modelId="{E34BAFFB-302B-420F-B6B7-5935E30C5565}" type="presParOf" srcId="{0CEE9B94-B8BA-45CD-9DAC-240722AFD3F9}" destId="{B7D20570-9BCB-499F-AE92-970D0D17C9FC}" srcOrd="6" destOrd="0" presId="urn:microsoft.com/office/officeart/2005/8/layout/default"/>
    <dgm:cxn modelId="{6BC99F2B-1C45-4191-BFCF-3F3FADA9940B}" type="presParOf" srcId="{0CEE9B94-B8BA-45CD-9DAC-240722AFD3F9}" destId="{82E82379-CA20-477A-9444-CBD056E80456}" srcOrd="7" destOrd="0" presId="urn:microsoft.com/office/officeart/2005/8/layout/default"/>
    <dgm:cxn modelId="{4E01C705-D865-4EA7-8C0D-E851618C6627}" type="presParOf" srcId="{0CEE9B94-B8BA-45CD-9DAC-240722AFD3F9}" destId="{48A3703B-E613-4EDD-AFC8-29937ABB3F3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C945F15-89C7-408F-A2B2-79C2BBD5FDC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2CE45081-5C3E-486F-855D-E1B6FA2F0BD1}">
      <dgm:prSet phldrT="[Texte]"/>
      <dgm:spPr/>
      <dgm:t>
        <a:bodyPr/>
        <a:lstStyle/>
        <a:p>
          <a:r>
            <a:rPr lang="fr-FR" dirty="0"/>
            <a:t>Raison sociale, Adresse CP Ville Courriel Téléphone Site internet</a:t>
          </a:r>
        </a:p>
      </dgm:t>
    </dgm:pt>
    <dgm:pt modelId="{7B4CF99B-2D2D-491F-A535-4D397EFAA071}" type="parTrans" cxnId="{1F4D02DE-F602-4DEF-8B50-C3046F1E9601}">
      <dgm:prSet/>
      <dgm:spPr/>
      <dgm:t>
        <a:bodyPr/>
        <a:lstStyle/>
        <a:p>
          <a:endParaRPr lang="fr-FR"/>
        </a:p>
      </dgm:t>
    </dgm:pt>
    <dgm:pt modelId="{1AB681C2-3156-4D0D-A2F5-A38D281BFCDD}" type="sibTrans" cxnId="{1F4D02DE-F602-4DEF-8B50-C3046F1E9601}">
      <dgm:prSet/>
      <dgm:spPr/>
      <dgm:t>
        <a:bodyPr/>
        <a:lstStyle/>
        <a:p>
          <a:endParaRPr lang="fr-FR"/>
        </a:p>
      </dgm:t>
    </dgm:pt>
    <dgm:pt modelId="{47F9AE31-9FA0-416E-ACF9-3805C337503D}">
      <dgm:prSet phldrT="[Texte]"/>
      <dgm:spPr/>
      <dgm:t>
        <a:bodyPr/>
        <a:lstStyle/>
        <a:p>
          <a:r>
            <a:rPr lang="fr-FR" dirty="0"/>
            <a:t>Secteur d’activité, taille, structure juridique, SIREN, CA, adresse des établissements…</a:t>
          </a:r>
        </a:p>
      </dgm:t>
    </dgm:pt>
    <dgm:pt modelId="{1B06CE06-0DAC-4D15-AAD7-076EA3330FF9}" type="parTrans" cxnId="{A266D63E-2D5E-4BA6-9AF9-C9078EA55FDB}">
      <dgm:prSet/>
      <dgm:spPr/>
      <dgm:t>
        <a:bodyPr/>
        <a:lstStyle/>
        <a:p>
          <a:endParaRPr lang="fr-FR"/>
        </a:p>
      </dgm:t>
    </dgm:pt>
    <dgm:pt modelId="{6C19573E-D74C-4BC6-B6C8-1E369614B1B9}" type="sibTrans" cxnId="{A266D63E-2D5E-4BA6-9AF9-C9078EA55FDB}">
      <dgm:prSet/>
      <dgm:spPr/>
      <dgm:t>
        <a:bodyPr/>
        <a:lstStyle/>
        <a:p>
          <a:endParaRPr lang="fr-FR"/>
        </a:p>
      </dgm:t>
    </dgm:pt>
    <dgm:pt modelId="{EF294E2B-98BE-4945-AD4F-66779BC5B895}">
      <dgm:prSet phldrT="[Texte]"/>
      <dgm:spPr/>
      <dgm:t>
        <a:bodyPr/>
        <a:lstStyle/>
        <a:p>
          <a:r>
            <a:rPr lang="fr-FR" dirty="0"/>
            <a:t>Historique de la relation : contacts, avantages recherchés, fréquence et montant des commandes, SAV…</a:t>
          </a:r>
        </a:p>
      </dgm:t>
    </dgm:pt>
    <dgm:pt modelId="{2CC97955-28C4-4F9C-A4F9-2995D3CBF959}" type="parTrans" cxnId="{923F58BA-98F5-417E-81ED-E969C3D1A99B}">
      <dgm:prSet/>
      <dgm:spPr/>
      <dgm:t>
        <a:bodyPr/>
        <a:lstStyle/>
        <a:p>
          <a:endParaRPr lang="fr-FR"/>
        </a:p>
      </dgm:t>
    </dgm:pt>
    <dgm:pt modelId="{B41CACFA-FDCA-4392-9332-98F0A60739BE}" type="sibTrans" cxnId="{923F58BA-98F5-417E-81ED-E969C3D1A99B}">
      <dgm:prSet/>
      <dgm:spPr/>
      <dgm:t>
        <a:bodyPr/>
        <a:lstStyle/>
        <a:p>
          <a:endParaRPr lang="fr-FR"/>
        </a:p>
      </dgm:t>
    </dgm:pt>
    <dgm:pt modelId="{D459D029-A006-42EB-B02D-4BC37CDBE148}">
      <dgm:prSet phldrT="[Texte]"/>
      <dgm:spPr/>
      <dgm:t>
        <a:bodyPr/>
        <a:lstStyle/>
        <a:p>
          <a:r>
            <a:rPr lang="fr-FR" dirty="0"/>
            <a:t>Biens ou services proposés par l’entreprise, processus de décision…</a:t>
          </a:r>
        </a:p>
      </dgm:t>
    </dgm:pt>
    <dgm:pt modelId="{E3CAE6B7-0021-4B1A-84E1-A25B482862D6}" type="parTrans" cxnId="{C63B12C0-DFBE-42C3-9BDB-3C5440143CF5}">
      <dgm:prSet/>
      <dgm:spPr/>
      <dgm:t>
        <a:bodyPr/>
        <a:lstStyle/>
        <a:p>
          <a:endParaRPr lang="fr-FR"/>
        </a:p>
      </dgm:t>
    </dgm:pt>
    <dgm:pt modelId="{6C59A5D5-7AEE-4377-80A5-98592A8F585F}" type="sibTrans" cxnId="{C63B12C0-DFBE-42C3-9BDB-3C5440143CF5}">
      <dgm:prSet/>
      <dgm:spPr/>
      <dgm:t>
        <a:bodyPr/>
        <a:lstStyle/>
        <a:p>
          <a:endParaRPr lang="fr-FR"/>
        </a:p>
      </dgm:t>
    </dgm:pt>
    <dgm:pt modelId="{7EBF3513-2E64-47A7-971F-21080596514A}">
      <dgm:prSet phldrT="[Texte]"/>
      <dgm:spPr/>
      <dgm:t>
        <a:bodyPr/>
        <a:lstStyle/>
        <a:p>
          <a:r>
            <a:rPr lang="fr-FR" dirty="0"/>
            <a:t>Visites sur notre site : pages visitées, nb de visites, …</a:t>
          </a:r>
        </a:p>
      </dgm:t>
    </dgm:pt>
    <dgm:pt modelId="{71D9CDA0-4E2B-4D78-B626-9A52D2EB99FF}" type="parTrans" cxnId="{096284EE-4428-4547-931F-6A7C2BFA019C}">
      <dgm:prSet/>
      <dgm:spPr/>
      <dgm:t>
        <a:bodyPr/>
        <a:lstStyle/>
        <a:p>
          <a:endParaRPr lang="fr-FR"/>
        </a:p>
      </dgm:t>
    </dgm:pt>
    <dgm:pt modelId="{3ECB07D3-5C40-4E11-B7AD-E716B766153B}" type="sibTrans" cxnId="{096284EE-4428-4547-931F-6A7C2BFA019C}">
      <dgm:prSet/>
      <dgm:spPr/>
      <dgm:t>
        <a:bodyPr/>
        <a:lstStyle/>
        <a:p>
          <a:endParaRPr lang="fr-FR"/>
        </a:p>
      </dgm:t>
    </dgm:pt>
    <dgm:pt modelId="{B0D5E877-0A2B-48E4-9143-D624D4B7A42A}">
      <dgm:prSet phldrT="[Texte]"/>
      <dgm:spPr/>
      <dgm:t>
        <a:bodyPr/>
        <a:lstStyle/>
        <a:p>
          <a:r>
            <a:rPr lang="fr-FR" dirty="0"/>
            <a:t>Noms prénoms des contacts, fonctions, tél., courriel…</a:t>
          </a:r>
        </a:p>
      </dgm:t>
    </dgm:pt>
    <dgm:pt modelId="{8CDD2944-CC28-4074-A964-2E8C1A3E8B4D}" type="parTrans" cxnId="{086B8439-8387-491D-A580-2EB861EB1C4D}">
      <dgm:prSet/>
      <dgm:spPr/>
      <dgm:t>
        <a:bodyPr/>
        <a:lstStyle/>
        <a:p>
          <a:endParaRPr lang="fr-FR"/>
        </a:p>
      </dgm:t>
    </dgm:pt>
    <dgm:pt modelId="{08759291-4587-4E2B-BCAF-4E2F13DC65C5}" type="sibTrans" cxnId="{086B8439-8387-491D-A580-2EB861EB1C4D}">
      <dgm:prSet/>
      <dgm:spPr/>
      <dgm:t>
        <a:bodyPr/>
        <a:lstStyle/>
        <a:p>
          <a:endParaRPr lang="fr-FR"/>
        </a:p>
      </dgm:t>
    </dgm:pt>
    <dgm:pt modelId="{0CEE9B94-B8BA-45CD-9DAC-240722AFD3F9}" type="pres">
      <dgm:prSet presAssocID="{4C945F15-89C7-408F-A2B2-79C2BBD5FDCD}" presName="diagram" presStyleCnt="0">
        <dgm:presLayoutVars>
          <dgm:dir/>
          <dgm:resizeHandles val="exact"/>
        </dgm:presLayoutVars>
      </dgm:prSet>
      <dgm:spPr/>
    </dgm:pt>
    <dgm:pt modelId="{32330D18-46D1-4F83-82DB-2C0A336A7133}" type="pres">
      <dgm:prSet presAssocID="{2CE45081-5C3E-486F-855D-E1B6FA2F0BD1}" presName="node" presStyleLbl="node1" presStyleIdx="0" presStyleCnt="6">
        <dgm:presLayoutVars>
          <dgm:bulletEnabled val="1"/>
        </dgm:presLayoutVars>
      </dgm:prSet>
      <dgm:spPr/>
    </dgm:pt>
    <dgm:pt modelId="{2864ADFA-A3D2-4AB3-B30A-F4C802CB446B}" type="pres">
      <dgm:prSet presAssocID="{1AB681C2-3156-4D0D-A2F5-A38D281BFCDD}" presName="sibTrans" presStyleCnt="0"/>
      <dgm:spPr/>
    </dgm:pt>
    <dgm:pt modelId="{B325EFED-B679-49D0-A410-AEAB3FBBC28B}" type="pres">
      <dgm:prSet presAssocID="{B0D5E877-0A2B-48E4-9143-D624D4B7A42A}" presName="node" presStyleLbl="node1" presStyleIdx="1" presStyleCnt="6">
        <dgm:presLayoutVars>
          <dgm:bulletEnabled val="1"/>
        </dgm:presLayoutVars>
      </dgm:prSet>
      <dgm:spPr/>
    </dgm:pt>
    <dgm:pt modelId="{1C9E7BDB-5DC4-4AE0-AF69-AB3C1EA09B37}" type="pres">
      <dgm:prSet presAssocID="{08759291-4587-4E2B-BCAF-4E2F13DC65C5}" presName="sibTrans" presStyleCnt="0"/>
      <dgm:spPr/>
    </dgm:pt>
    <dgm:pt modelId="{B7C92A2A-4A51-4E51-A013-D585A0A95028}" type="pres">
      <dgm:prSet presAssocID="{47F9AE31-9FA0-416E-ACF9-3805C337503D}" presName="node" presStyleLbl="node1" presStyleIdx="2" presStyleCnt="6">
        <dgm:presLayoutVars>
          <dgm:bulletEnabled val="1"/>
        </dgm:presLayoutVars>
      </dgm:prSet>
      <dgm:spPr/>
    </dgm:pt>
    <dgm:pt modelId="{F9550F32-B3FE-4026-AFA8-449EDCF5FE78}" type="pres">
      <dgm:prSet presAssocID="{6C19573E-D74C-4BC6-B6C8-1E369614B1B9}" presName="sibTrans" presStyleCnt="0"/>
      <dgm:spPr/>
    </dgm:pt>
    <dgm:pt modelId="{609E86BC-038A-4955-8A90-6816690F5170}" type="pres">
      <dgm:prSet presAssocID="{EF294E2B-98BE-4945-AD4F-66779BC5B895}" presName="node" presStyleLbl="node1" presStyleIdx="3" presStyleCnt="6">
        <dgm:presLayoutVars>
          <dgm:bulletEnabled val="1"/>
        </dgm:presLayoutVars>
      </dgm:prSet>
      <dgm:spPr/>
    </dgm:pt>
    <dgm:pt modelId="{9C69440E-6FAC-43B7-AA7F-3AD58E2B796E}" type="pres">
      <dgm:prSet presAssocID="{B41CACFA-FDCA-4392-9332-98F0A60739BE}" presName="sibTrans" presStyleCnt="0"/>
      <dgm:spPr/>
    </dgm:pt>
    <dgm:pt modelId="{B7D20570-9BCB-499F-AE92-970D0D17C9FC}" type="pres">
      <dgm:prSet presAssocID="{D459D029-A006-42EB-B02D-4BC37CDBE148}" presName="node" presStyleLbl="node1" presStyleIdx="4" presStyleCnt="6">
        <dgm:presLayoutVars>
          <dgm:bulletEnabled val="1"/>
        </dgm:presLayoutVars>
      </dgm:prSet>
      <dgm:spPr/>
    </dgm:pt>
    <dgm:pt modelId="{82E82379-CA20-477A-9444-CBD056E80456}" type="pres">
      <dgm:prSet presAssocID="{6C59A5D5-7AEE-4377-80A5-98592A8F585F}" presName="sibTrans" presStyleCnt="0"/>
      <dgm:spPr/>
    </dgm:pt>
    <dgm:pt modelId="{48A3703B-E613-4EDD-AFC8-29937ABB3F3C}" type="pres">
      <dgm:prSet presAssocID="{7EBF3513-2E64-47A7-971F-21080596514A}" presName="node" presStyleLbl="node1" presStyleIdx="5" presStyleCnt="6">
        <dgm:presLayoutVars>
          <dgm:bulletEnabled val="1"/>
        </dgm:presLayoutVars>
      </dgm:prSet>
      <dgm:spPr/>
    </dgm:pt>
  </dgm:ptLst>
  <dgm:cxnLst>
    <dgm:cxn modelId="{74E8380D-A0D3-427C-8382-54CFBB1255A4}" type="presOf" srcId="{4C945F15-89C7-408F-A2B2-79C2BBD5FDCD}" destId="{0CEE9B94-B8BA-45CD-9DAC-240722AFD3F9}" srcOrd="0" destOrd="0" presId="urn:microsoft.com/office/officeart/2005/8/layout/default"/>
    <dgm:cxn modelId="{81EA850D-CA49-44D4-8178-FC676A11BE0D}" type="presOf" srcId="{EF294E2B-98BE-4945-AD4F-66779BC5B895}" destId="{609E86BC-038A-4955-8A90-6816690F5170}" srcOrd="0" destOrd="0" presId="urn:microsoft.com/office/officeart/2005/8/layout/default"/>
    <dgm:cxn modelId="{10776923-2672-4067-8755-416E0B96FAC1}" type="presOf" srcId="{D459D029-A006-42EB-B02D-4BC37CDBE148}" destId="{B7D20570-9BCB-499F-AE92-970D0D17C9FC}" srcOrd="0" destOrd="0" presId="urn:microsoft.com/office/officeart/2005/8/layout/default"/>
    <dgm:cxn modelId="{A0952F34-5B56-4099-8B69-33645FDACA45}" type="presOf" srcId="{B0D5E877-0A2B-48E4-9143-D624D4B7A42A}" destId="{B325EFED-B679-49D0-A410-AEAB3FBBC28B}" srcOrd="0" destOrd="0" presId="urn:microsoft.com/office/officeart/2005/8/layout/default"/>
    <dgm:cxn modelId="{086B8439-8387-491D-A580-2EB861EB1C4D}" srcId="{4C945F15-89C7-408F-A2B2-79C2BBD5FDCD}" destId="{B0D5E877-0A2B-48E4-9143-D624D4B7A42A}" srcOrd="1" destOrd="0" parTransId="{8CDD2944-CC28-4074-A964-2E8C1A3E8B4D}" sibTransId="{08759291-4587-4E2B-BCAF-4E2F13DC65C5}"/>
    <dgm:cxn modelId="{A266D63E-2D5E-4BA6-9AF9-C9078EA55FDB}" srcId="{4C945F15-89C7-408F-A2B2-79C2BBD5FDCD}" destId="{47F9AE31-9FA0-416E-ACF9-3805C337503D}" srcOrd="2" destOrd="0" parTransId="{1B06CE06-0DAC-4D15-AAD7-076EA3330FF9}" sibTransId="{6C19573E-D74C-4BC6-B6C8-1E369614B1B9}"/>
    <dgm:cxn modelId="{4B6C834C-0283-4A53-B5D8-66A574CE3AC8}" type="presOf" srcId="{2CE45081-5C3E-486F-855D-E1B6FA2F0BD1}" destId="{32330D18-46D1-4F83-82DB-2C0A336A7133}" srcOrd="0" destOrd="0" presId="urn:microsoft.com/office/officeart/2005/8/layout/default"/>
    <dgm:cxn modelId="{EAC0478F-F3AB-4E44-B76C-272EBCAE013E}" type="presOf" srcId="{47F9AE31-9FA0-416E-ACF9-3805C337503D}" destId="{B7C92A2A-4A51-4E51-A013-D585A0A95028}" srcOrd="0" destOrd="0" presId="urn:microsoft.com/office/officeart/2005/8/layout/default"/>
    <dgm:cxn modelId="{58DFE1B3-EFB8-4E4C-87C0-4AA3C0919DCD}" type="presOf" srcId="{7EBF3513-2E64-47A7-971F-21080596514A}" destId="{48A3703B-E613-4EDD-AFC8-29937ABB3F3C}" srcOrd="0" destOrd="0" presId="urn:microsoft.com/office/officeart/2005/8/layout/default"/>
    <dgm:cxn modelId="{923F58BA-98F5-417E-81ED-E969C3D1A99B}" srcId="{4C945F15-89C7-408F-A2B2-79C2BBD5FDCD}" destId="{EF294E2B-98BE-4945-AD4F-66779BC5B895}" srcOrd="3" destOrd="0" parTransId="{2CC97955-28C4-4F9C-A4F9-2995D3CBF959}" sibTransId="{B41CACFA-FDCA-4392-9332-98F0A60739BE}"/>
    <dgm:cxn modelId="{C63B12C0-DFBE-42C3-9BDB-3C5440143CF5}" srcId="{4C945F15-89C7-408F-A2B2-79C2BBD5FDCD}" destId="{D459D029-A006-42EB-B02D-4BC37CDBE148}" srcOrd="4" destOrd="0" parTransId="{E3CAE6B7-0021-4B1A-84E1-A25B482862D6}" sibTransId="{6C59A5D5-7AEE-4377-80A5-98592A8F585F}"/>
    <dgm:cxn modelId="{1F4D02DE-F602-4DEF-8B50-C3046F1E9601}" srcId="{4C945F15-89C7-408F-A2B2-79C2BBD5FDCD}" destId="{2CE45081-5C3E-486F-855D-E1B6FA2F0BD1}" srcOrd="0" destOrd="0" parTransId="{7B4CF99B-2D2D-491F-A535-4D397EFAA071}" sibTransId="{1AB681C2-3156-4D0D-A2F5-A38D281BFCDD}"/>
    <dgm:cxn modelId="{096284EE-4428-4547-931F-6A7C2BFA019C}" srcId="{4C945F15-89C7-408F-A2B2-79C2BBD5FDCD}" destId="{7EBF3513-2E64-47A7-971F-21080596514A}" srcOrd="5" destOrd="0" parTransId="{71D9CDA0-4E2B-4D78-B626-9A52D2EB99FF}" sibTransId="{3ECB07D3-5C40-4E11-B7AD-E716B766153B}"/>
    <dgm:cxn modelId="{9C18F709-57BC-4D86-A33F-26CFC63DA247}" type="presParOf" srcId="{0CEE9B94-B8BA-45CD-9DAC-240722AFD3F9}" destId="{32330D18-46D1-4F83-82DB-2C0A336A7133}" srcOrd="0" destOrd="0" presId="urn:microsoft.com/office/officeart/2005/8/layout/default"/>
    <dgm:cxn modelId="{6C7009DD-1A0D-4A0D-A870-8F825F9ECC51}" type="presParOf" srcId="{0CEE9B94-B8BA-45CD-9DAC-240722AFD3F9}" destId="{2864ADFA-A3D2-4AB3-B30A-F4C802CB446B}" srcOrd="1" destOrd="0" presId="urn:microsoft.com/office/officeart/2005/8/layout/default"/>
    <dgm:cxn modelId="{846C035B-F13C-4D34-9E9D-75ABDAA75981}" type="presParOf" srcId="{0CEE9B94-B8BA-45CD-9DAC-240722AFD3F9}" destId="{B325EFED-B679-49D0-A410-AEAB3FBBC28B}" srcOrd="2" destOrd="0" presId="urn:microsoft.com/office/officeart/2005/8/layout/default"/>
    <dgm:cxn modelId="{CCAD2AF8-FD5E-441E-A919-8E20C718EC3D}" type="presParOf" srcId="{0CEE9B94-B8BA-45CD-9DAC-240722AFD3F9}" destId="{1C9E7BDB-5DC4-4AE0-AF69-AB3C1EA09B37}" srcOrd="3" destOrd="0" presId="urn:microsoft.com/office/officeart/2005/8/layout/default"/>
    <dgm:cxn modelId="{C760BEE5-9DDF-4060-A068-5FA7C5E3B269}" type="presParOf" srcId="{0CEE9B94-B8BA-45CD-9DAC-240722AFD3F9}" destId="{B7C92A2A-4A51-4E51-A013-D585A0A95028}" srcOrd="4" destOrd="0" presId="urn:microsoft.com/office/officeart/2005/8/layout/default"/>
    <dgm:cxn modelId="{8F822507-918A-4597-91E7-7C28EE87D529}" type="presParOf" srcId="{0CEE9B94-B8BA-45CD-9DAC-240722AFD3F9}" destId="{F9550F32-B3FE-4026-AFA8-449EDCF5FE78}" srcOrd="5" destOrd="0" presId="urn:microsoft.com/office/officeart/2005/8/layout/default"/>
    <dgm:cxn modelId="{A6163E6D-1DA2-4E2A-9983-0C93CCDFE261}" type="presParOf" srcId="{0CEE9B94-B8BA-45CD-9DAC-240722AFD3F9}" destId="{609E86BC-038A-4955-8A90-6816690F5170}" srcOrd="6" destOrd="0" presId="urn:microsoft.com/office/officeart/2005/8/layout/default"/>
    <dgm:cxn modelId="{4B0F7816-1130-475B-A2E6-F12E2E12EFDA}" type="presParOf" srcId="{0CEE9B94-B8BA-45CD-9DAC-240722AFD3F9}" destId="{9C69440E-6FAC-43B7-AA7F-3AD58E2B796E}" srcOrd="7" destOrd="0" presId="urn:microsoft.com/office/officeart/2005/8/layout/default"/>
    <dgm:cxn modelId="{E34BAFFB-302B-420F-B6B7-5935E30C5565}" type="presParOf" srcId="{0CEE9B94-B8BA-45CD-9DAC-240722AFD3F9}" destId="{B7D20570-9BCB-499F-AE92-970D0D17C9FC}" srcOrd="8" destOrd="0" presId="urn:microsoft.com/office/officeart/2005/8/layout/default"/>
    <dgm:cxn modelId="{6BC99F2B-1C45-4191-BFCF-3F3FADA9940B}" type="presParOf" srcId="{0CEE9B94-B8BA-45CD-9DAC-240722AFD3F9}" destId="{82E82379-CA20-477A-9444-CBD056E80456}" srcOrd="9" destOrd="0" presId="urn:microsoft.com/office/officeart/2005/8/layout/default"/>
    <dgm:cxn modelId="{4E01C705-D865-4EA7-8C0D-E851618C6627}" type="presParOf" srcId="{0CEE9B94-B8BA-45CD-9DAC-240722AFD3F9}" destId="{48A3703B-E613-4EDD-AFC8-29937ABB3F3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C648320-C531-4762-BC9C-555CBDE29667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9909A14-AC80-4229-B3DD-FB3F75F8E961}">
      <dgm:prSet phldrT="[Texte]"/>
      <dgm:spPr/>
      <dgm:t>
        <a:bodyPr/>
        <a:lstStyle/>
        <a:p>
          <a:r>
            <a:rPr lang="fr-FR" dirty="0"/>
            <a:t>Client contribuant le + à la marge</a:t>
          </a:r>
        </a:p>
      </dgm:t>
    </dgm:pt>
    <dgm:pt modelId="{8D2F964B-7CCC-4765-93D7-7B2546DF67EE}" type="parTrans" cxnId="{DAF3DF48-84E4-4545-82BE-DED585985FC6}">
      <dgm:prSet/>
      <dgm:spPr/>
      <dgm:t>
        <a:bodyPr/>
        <a:lstStyle/>
        <a:p>
          <a:endParaRPr lang="fr-FR"/>
        </a:p>
      </dgm:t>
    </dgm:pt>
    <dgm:pt modelId="{9CA6E69E-689C-40B6-92F5-677B7B53499D}" type="sibTrans" cxnId="{DAF3DF48-84E4-4545-82BE-DED585985FC6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fr-FR"/>
        </a:p>
      </dgm:t>
    </dgm:pt>
    <dgm:pt modelId="{806AE815-DA55-4DDC-B0F0-D11857BB3DB6}">
      <dgm:prSet phldrT="[Texte]"/>
      <dgm:spPr/>
      <dgm:t>
        <a:bodyPr/>
        <a:lstStyle/>
        <a:p>
          <a:r>
            <a:rPr lang="fr-FR" dirty="0"/>
            <a:t>Clients susceptibles de développer ses achats</a:t>
          </a:r>
        </a:p>
      </dgm:t>
    </dgm:pt>
    <dgm:pt modelId="{C6E980CA-18E5-48E0-94D0-0E248BB945E7}" type="parTrans" cxnId="{34A09E41-5F80-4E6F-B4D1-961613F29F3F}">
      <dgm:prSet/>
      <dgm:spPr/>
      <dgm:t>
        <a:bodyPr/>
        <a:lstStyle/>
        <a:p>
          <a:endParaRPr lang="fr-FR"/>
        </a:p>
      </dgm:t>
    </dgm:pt>
    <dgm:pt modelId="{D6D857C8-BB54-4363-91EF-F0A576807548}" type="sibTrans" cxnId="{34A09E41-5F80-4E6F-B4D1-961613F29F3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fr-FR"/>
        </a:p>
      </dgm:t>
    </dgm:pt>
    <dgm:pt modelId="{BFA5533C-6475-4AFB-BC26-D965B816F5C4}">
      <dgm:prSet phldrT="[Texte]"/>
      <dgm:spPr/>
      <dgm:t>
        <a:bodyPr/>
        <a:lstStyle/>
        <a:p>
          <a:r>
            <a:rPr lang="fr-FR" dirty="0"/>
            <a:t>Cibles prioritaires</a:t>
          </a:r>
        </a:p>
      </dgm:t>
    </dgm:pt>
    <dgm:pt modelId="{4CCDB650-E8CC-408A-B8E3-C15BF037234B}" type="parTrans" cxnId="{64C354AC-6DBF-44DE-9E51-47565247FEDF}">
      <dgm:prSet/>
      <dgm:spPr/>
      <dgm:t>
        <a:bodyPr/>
        <a:lstStyle/>
        <a:p>
          <a:endParaRPr lang="fr-FR"/>
        </a:p>
      </dgm:t>
    </dgm:pt>
    <dgm:pt modelId="{7908CECA-23AB-49AA-9D04-6B356F67056F}" type="sibTrans" cxnId="{64C354AC-6DBF-44DE-9E51-47565247FED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r-FR"/>
        </a:p>
      </dgm:t>
    </dgm:pt>
    <dgm:pt modelId="{458699F6-CFB9-4021-98B4-1F9C315B885A}">
      <dgm:prSet phldrT="[Texte]"/>
      <dgm:spPr/>
      <dgm:t>
        <a:bodyPr/>
        <a:lstStyle/>
        <a:p>
          <a:r>
            <a:rPr lang="fr-FR" dirty="0"/>
            <a:t>Mesure la contribution de chaque client</a:t>
          </a:r>
        </a:p>
      </dgm:t>
    </dgm:pt>
    <dgm:pt modelId="{AD0E8342-D9C7-4BE5-BDDF-FFD13DDAF4C2}" type="parTrans" cxnId="{4517EA24-1391-435A-8AD9-21D778084406}">
      <dgm:prSet/>
      <dgm:spPr/>
      <dgm:t>
        <a:bodyPr/>
        <a:lstStyle/>
        <a:p>
          <a:endParaRPr lang="fr-FR"/>
        </a:p>
      </dgm:t>
    </dgm:pt>
    <dgm:pt modelId="{01E134C6-6EDE-4434-854D-6798C872D3AC}" type="sibTrans" cxnId="{4517EA24-1391-435A-8AD9-21D778084406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fr-FR"/>
        </a:p>
      </dgm:t>
    </dgm:pt>
    <dgm:pt modelId="{D04BED5A-5617-461C-9EA2-E0EFE6381925}" type="pres">
      <dgm:prSet presAssocID="{CC648320-C531-4762-BC9C-555CBDE29667}" presName="Name0" presStyleCnt="0">
        <dgm:presLayoutVars>
          <dgm:chMax val="21"/>
          <dgm:chPref val="21"/>
        </dgm:presLayoutVars>
      </dgm:prSet>
      <dgm:spPr/>
    </dgm:pt>
    <dgm:pt modelId="{7E10F41A-D97F-4A0C-BB79-89B2507891DE}" type="pres">
      <dgm:prSet presAssocID="{458699F6-CFB9-4021-98B4-1F9C315B885A}" presName="text1" presStyleCnt="0"/>
      <dgm:spPr/>
    </dgm:pt>
    <dgm:pt modelId="{DD3570ED-D195-4419-BF33-BE1270952445}" type="pres">
      <dgm:prSet presAssocID="{458699F6-CFB9-4021-98B4-1F9C315B885A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F5157C0E-6E0C-4FC1-B488-0E0D698475E4}" type="pres">
      <dgm:prSet presAssocID="{458699F6-CFB9-4021-98B4-1F9C315B885A}" presName="textaccent1" presStyleCnt="0"/>
      <dgm:spPr/>
    </dgm:pt>
    <dgm:pt modelId="{13A74F27-5F4D-4F02-9110-4D26FA2CFBDF}" type="pres">
      <dgm:prSet presAssocID="{458699F6-CFB9-4021-98B4-1F9C315B885A}" presName="accentRepeatNode" presStyleLbl="solidAlignAcc1" presStyleIdx="0" presStyleCnt="8"/>
      <dgm:spPr/>
    </dgm:pt>
    <dgm:pt modelId="{AB554FA2-8FE9-43DC-B5A8-86934AFA9769}" type="pres">
      <dgm:prSet presAssocID="{01E134C6-6EDE-4434-854D-6798C872D3AC}" presName="image1" presStyleCnt="0"/>
      <dgm:spPr/>
    </dgm:pt>
    <dgm:pt modelId="{1D2396BA-D229-42BC-8558-61B3DFC05232}" type="pres">
      <dgm:prSet presAssocID="{01E134C6-6EDE-4434-854D-6798C872D3AC}" presName="imageRepeatNode" presStyleLbl="alignAcc1" presStyleIdx="0" presStyleCnt="4"/>
      <dgm:spPr/>
    </dgm:pt>
    <dgm:pt modelId="{AD9F8E74-0F27-4BAF-829B-CB30F9546559}" type="pres">
      <dgm:prSet presAssocID="{01E134C6-6EDE-4434-854D-6798C872D3AC}" presName="imageaccent1" presStyleCnt="0"/>
      <dgm:spPr/>
    </dgm:pt>
    <dgm:pt modelId="{8D36D270-7245-4066-8973-47594D4FCC01}" type="pres">
      <dgm:prSet presAssocID="{01E134C6-6EDE-4434-854D-6798C872D3AC}" presName="accentRepeatNode" presStyleLbl="solidAlignAcc1" presStyleIdx="1" presStyleCnt="8"/>
      <dgm:spPr/>
    </dgm:pt>
    <dgm:pt modelId="{92FBF8C3-C4A6-462F-B4D8-647D6105C84F}" type="pres">
      <dgm:prSet presAssocID="{E9909A14-AC80-4229-B3DD-FB3F75F8E961}" presName="text2" presStyleCnt="0"/>
      <dgm:spPr/>
    </dgm:pt>
    <dgm:pt modelId="{A6E8A7DC-7649-4118-B9DB-05F28757685C}" type="pres">
      <dgm:prSet presAssocID="{E9909A14-AC80-4229-B3DD-FB3F75F8E961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2AC92E32-FBEA-4D41-B541-2ED6CEEB97FD}" type="pres">
      <dgm:prSet presAssocID="{E9909A14-AC80-4229-B3DD-FB3F75F8E961}" presName="textaccent2" presStyleCnt="0"/>
      <dgm:spPr/>
    </dgm:pt>
    <dgm:pt modelId="{6E347B4D-4D5F-4020-B88B-070601A188C7}" type="pres">
      <dgm:prSet presAssocID="{E9909A14-AC80-4229-B3DD-FB3F75F8E961}" presName="accentRepeatNode" presStyleLbl="solidAlignAcc1" presStyleIdx="2" presStyleCnt="8"/>
      <dgm:spPr/>
    </dgm:pt>
    <dgm:pt modelId="{B0E738E0-8380-4613-82CA-855514806DA8}" type="pres">
      <dgm:prSet presAssocID="{9CA6E69E-689C-40B6-92F5-677B7B53499D}" presName="image2" presStyleCnt="0"/>
      <dgm:spPr/>
    </dgm:pt>
    <dgm:pt modelId="{D0D8CBC3-092B-4458-9A6D-152575FE6D82}" type="pres">
      <dgm:prSet presAssocID="{9CA6E69E-689C-40B6-92F5-677B7B53499D}" presName="imageRepeatNode" presStyleLbl="alignAcc1" presStyleIdx="1" presStyleCnt="4"/>
      <dgm:spPr/>
    </dgm:pt>
    <dgm:pt modelId="{4D3AF0D8-A33D-4951-B93D-878A3B11E0A7}" type="pres">
      <dgm:prSet presAssocID="{9CA6E69E-689C-40B6-92F5-677B7B53499D}" presName="imageaccent2" presStyleCnt="0"/>
      <dgm:spPr/>
    </dgm:pt>
    <dgm:pt modelId="{61CA9FE1-8CFE-4616-A582-9FF9C3D63CB2}" type="pres">
      <dgm:prSet presAssocID="{9CA6E69E-689C-40B6-92F5-677B7B53499D}" presName="accentRepeatNode" presStyleLbl="solidAlignAcc1" presStyleIdx="3" presStyleCnt="8"/>
      <dgm:spPr/>
    </dgm:pt>
    <dgm:pt modelId="{5578A37B-0444-484B-B3F5-52EE654AEE51}" type="pres">
      <dgm:prSet presAssocID="{806AE815-DA55-4DDC-B0F0-D11857BB3DB6}" presName="text3" presStyleCnt="0"/>
      <dgm:spPr/>
    </dgm:pt>
    <dgm:pt modelId="{A3D8BEF1-70A3-4DAC-A0A3-FCFC1C9C82BC}" type="pres">
      <dgm:prSet presAssocID="{806AE815-DA55-4DDC-B0F0-D11857BB3DB6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954DBEB1-A2AD-4900-B87E-E9BFF9175455}" type="pres">
      <dgm:prSet presAssocID="{806AE815-DA55-4DDC-B0F0-D11857BB3DB6}" presName="textaccent3" presStyleCnt="0"/>
      <dgm:spPr/>
    </dgm:pt>
    <dgm:pt modelId="{A09EC34F-0D76-4DF3-95C0-90B676614871}" type="pres">
      <dgm:prSet presAssocID="{806AE815-DA55-4DDC-B0F0-D11857BB3DB6}" presName="accentRepeatNode" presStyleLbl="solidAlignAcc1" presStyleIdx="4" presStyleCnt="8"/>
      <dgm:spPr/>
    </dgm:pt>
    <dgm:pt modelId="{73452B39-6E6B-4086-8DD1-0BAB901A5AA4}" type="pres">
      <dgm:prSet presAssocID="{D6D857C8-BB54-4363-91EF-F0A576807548}" presName="image3" presStyleCnt="0"/>
      <dgm:spPr/>
    </dgm:pt>
    <dgm:pt modelId="{CB968B48-9A3F-415F-B4EB-94AA7A4A1307}" type="pres">
      <dgm:prSet presAssocID="{D6D857C8-BB54-4363-91EF-F0A576807548}" presName="imageRepeatNode" presStyleLbl="alignAcc1" presStyleIdx="2" presStyleCnt="4"/>
      <dgm:spPr/>
    </dgm:pt>
    <dgm:pt modelId="{0040DC32-376E-4DA2-A22D-95F46A13BE8F}" type="pres">
      <dgm:prSet presAssocID="{D6D857C8-BB54-4363-91EF-F0A576807548}" presName="imageaccent3" presStyleCnt="0"/>
      <dgm:spPr/>
    </dgm:pt>
    <dgm:pt modelId="{A9509455-B393-401C-BD47-7AC561BA2523}" type="pres">
      <dgm:prSet presAssocID="{D6D857C8-BB54-4363-91EF-F0A576807548}" presName="accentRepeatNode" presStyleLbl="solidAlignAcc1" presStyleIdx="5" presStyleCnt="8"/>
      <dgm:spPr/>
    </dgm:pt>
    <dgm:pt modelId="{ED050726-D14C-45A4-9D0D-BE117AB07069}" type="pres">
      <dgm:prSet presAssocID="{BFA5533C-6475-4AFB-BC26-D965B816F5C4}" presName="text4" presStyleCnt="0"/>
      <dgm:spPr/>
    </dgm:pt>
    <dgm:pt modelId="{B94912FD-F32C-4B68-916D-E411ECF034DA}" type="pres">
      <dgm:prSet presAssocID="{BFA5533C-6475-4AFB-BC26-D965B816F5C4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54A6DABF-1E55-43D1-8FD3-4A0D1811C004}" type="pres">
      <dgm:prSet presAssocID="{BFA5533C-6475-4AFB-BC26-D965B816F5C4}" presName="textaccent4" presStyleCnt="0"/>
      <dgm:spPr/>
    </dgm:pt>
    <dgm:pt modelId="{094F5495-0C74-4137-BD09-2EFB3829DDD5}" type="pres">
      <dgm:prSet presAssocID="{BFA5533C-6475-4AFB-BC26-D965B816F5C4}" presName="accentRepeatNode" presStyleLbl="solidAlignAcc1" presStyleIdx="6" presStyleCnt="8"/>
      <dgm:spPr/>
    </dgm:pt>
    <dgm:pt modelId="{B8154899-E790-470E-8392-69A08997B636}" type="pres">
      <dgm:prSet presAssocID="{7908CECA-23AB-49AA-9D04-6B356F67056F}" presName="image4" presStyleCnt="0"/>
      <dgm:spPr/>
    </dgm:pt>
    <dgm:pt modelId="{9435CA81-BCF0-4127-A00A-480A49C54AA6}" type="pres">
      <dgm:prSet presAssocID="{7908CECA-23AB-49AA-9D04-6B356F67056F}" presName="imageRepeatNode" presStyleLbl="alignAcc1" presStyleIdx="3" presStyleCnt="4"/>
      <dgm:spPr/>
    </dgm:pt>
    <dgm:pt modelId="{75058248-BD53-412C-8EB9-37A1CC860B6E}" type="pres">
      <dgm:prSet presAssocID="{7908CECA-23AB-49AA-9D04-6B356F67056F}" presName="imageaccent4" presStyleCnt="0"/>
      <dgm:spPr/>
    </dgm:pt>
    <dgm:pt modelId="{1AF066CF-B7A0-478B-803B-324A90CC2D76}" type="pres">
      <dgm:prSet presAssocID="{7908CECA-23AB-49AA-9D04-6B356F67056F}" presName="accentRepeatNode" presStyleLbl="solidAlignAcc1" presStyleIdx="7" presStyleCnt="8"/>
      <dgm:spPr/>
    </dgm:pt>
  </dgm:ptLst>
  <dgm:cxnLst>
    <dgm:cxn modelId="{EBA4EB0E-37DF-429F-B69C-E2D18A9EEBA7}" type="presOf" srcId="{BFA5533C-6475-4AFB-BC26-D965B816F5C4}" destId="{B94912FD-F32C-4B68-916D-E411ECF034DA}" srcOrd="0" destOrd="0" presId="urn:microsoft.com/office/officeart/2008/layout/HexagonCluster"/>
    <dgm:cxn modelId="{4517EA24-1391-435A-8AD9-21D778084406}" srcId="{CC648320-C531-4762-BC9C-555CBDE29667}" destId="{458699F6-CFB9-4021-98B4-1F9C315B885A}" srcOrd="0" destOrd="0" parTransId="{AD0E8342-D9C7-4BE5-BDDF-FFD13DDAF4C2}" sibTransId="{01E134C6-6EDE-4434-854D-6798C872D3AC}"/>
    <dgm:cxn modelId="{C083DA30-6EF7-4C11-AFB8-5D40D33DEA53}" type="presOf" srcId="{01E134C6-6EDE-4434-854D-6798C872D3AC}" destId="{1D2396BA-D229-42BC-8558-61B3DFC05232}" srcOrd="0" destOrd="0" presId="urn:microsoft.com/office/officeart/2008/layout/HexagonCluster"/>
    <dgm:cxn modelId="{34A09E41-5F80-4E6F-B4D1-961613F29F3F}" srcId="{CC648320-C531-4762-BC9C-555CBDE29667}" destId="{806AE815-DA55-4DDC-B0F0-D11857BB3DB6}" srcOrd="2" destOrd="0" parTransId="{C6E980CA-18E5-48E0-94D0-0E248BB945E7}" sibTransId="{D6D857C8-BB54-4363-91EF-F0A576807548}"/>
    <dgm:cxn modelId="{63BB9642-6234-4251-A362-8B60C1A677B2}" type="presOf" srcId="{CC648320-C531-4762-BC9C-555CBDE29667}" destId="{D04BED5A-5617-461C-9EA2-E0EFE6381925}" srcOrd="0" destOrd="0" presId="urn:microsoft.com/office/officeart/2008/layout/HexagonCluster"/>
    <dgm:cxn modelId="{DAF3DF48-84E4-4545-82BE-DED585985FC6}" srcId="{CC648320-C531-4762-BC9C-555CBDE29667}" destId="{E9909A14-AC80-4229-B3DD-FB3F75F8E961}" srcOrd="1" destOrd="0" parTransId="{8D2F964B-7CCC-4765-93D7-7B2546DF67EE}" sibTransId="{9CA6E69E-689C-40B6-92F5-677B7B53499D}"/>
    <dgm:cxn modelId="{DE3CB16E-5DD7-4629-99FB-299B23E1588E}" type="presOf" srcId="{806AE815-DA55-4DDC-B0F0-D11857BB3DB6}" destId="{A3D8BEF1-70A3-4DAC-A0A3-FCFC1C9C82BC}" srcOrd="0" destOrd="0" presId="urn:microsoft.com/office/officeart/2008/layout/HexagonCluster"/>
    <dgm:cxn modelId="{85B0637D-F000-40A2-A4AE-39B9EE31F26A}" type="presOf" srcId="{D6D857C8-BB54-4363-91EF-F0A576807548}" destId="{CB968B48-9A3F-415F-B4EB-94AA7A4A1307}" srcOrd="0" destOrd="0" presId="urn:microsoft.com/office/officeart/2008/layout/HexagonCluster"/>
    <dgm:cxn modelId="{F7F5C189-C0EC-4344-85C3-FA654BE22487}" type="presOf" srcId="{E9909A14-AC80-4229-B3DD-FB3F75F8E961}" destId="{A6E8A7DC-7649-4118-B9DB-05F28757685C}" srcOrd="0" destOrd="0" presId="urn:microsoft.com/office/officeart/2008/layout/HexagonCluster"/>
    <dgm:cxn modelId="{D933458D-C416-4D89-925B-36DF6ACF1F19}" type="presOf" srcId="{9CA6E69E-689C-40B6-92F5-677B7B53499D}" destId="{D0D8CBC3-092B-4458-9A6D-152575FE6D82}" srcOrd="0" destOrd="0" presId="urn:microsoft.com/office/officeart/2008/layout/HexagonCluster"/>
    <dgm:cxn modelId="{64C354AC-6DBF-44DE-9E51-47565247FEDF}" srcId="{CC648320-C531-4762-BC9C-555CBDE29667}" destId="{BFA5533C-6475-4AFB-BC26-D965B816F5C4}" srcOrd="3" destOrd="0" parTransId="{4CCDB650-E8CC-408A-B8E3-C15BF037234B}" sibTransId="{7908CECA-23AB-49AA-9D04-6B356F67056F}"/>
    <dgm:cxn modelId="{B4DF3FC0-7DD3-4BC8-82CB-86FE1E56B1BF}" type="presOf" srcId="{7908CECA-23AB-49AA-9D04-6B356F67056F}" destId="{9435CA81-BCF0-4127-A00A-480A49C54AA6}" srcOrd="0" destOrd="0" presId="urn:microsoft.com/office/officeart/2008/layout/HexagonCluster"/>
    <dgm:cxn modelId="{26B933E9-00B7-4CC1-B7D0-9788C42BF721}" type="presOf" srcId="{458699F6-CFB9-4021-98B4-1F9C315B885A}" destId="{DD3570ED-D195-4419-BF33-BE1270952445}" srcOrd="0" destOrd="0" presId="urn:microsoft.com/office/officeart/2008/layout/HexagonCluster"/>
    <dgm:cxn modelId="{E24CE2BF-BEA7-4E78-BEEB-CECDE4DC5CE6}" type="presParOf" srcId="{D04BED5A-5617-461C-9EA2-E0EFE6381925}" destId="{7E10F41A-D97F-4A0C-BB79-89B2507891DE}" srcOrd="0" destOrd="0" presId="urn:microsoft.com/office/officeart/2008/layout/HexagonCluster"/>
    <dgm:cxn modelId="{498BF151-3AFF-4DB3-8ED3-96D366D7D192}" type="presParOf" srcId="{7E10F41A-D97F-4A0C-BB79-89B2507891DE}" destId="{DD3570ED-D195-4419-BF33-BE1270952445}" srcOrd="0" destOrd="0" presId="urn:microsoft.com/office/officeart/2008/layout/HexagonCluster"/>
    <dgm:cxn modelId="{6CADF729-146E-47B3-AAE6-C566ECE545BB}" type="presParOf" srcId="{D04BED5A-5617-461C-9EA2-E0EFE6381925}" destId="{F5157C0E-6E0C-4FC1-B488-0E0D698475E4}" srcOrd="1" destOrd="0" presId="urn:microsoft.com/office/officeart/2008/layout/HexagonCluster"/>
    <dgm:cxn modelId="{6EB88937-BB4B-4C99-97C4-6AA2E37341FE}" type="presParOf" srcId="{F5157C0E-6E0C-4FC1-B488-0E0D698475E4}" destId="{13A74F27-5F4D-4F02-9110-4D26FA2CFBDF}" srcOrd="0" destOrd="0" presId="urn:microsoft.com/office/officeart/2008/layout/HexagonCluster"/>
    <dgm:cxn modelId="{342EF98C-3507-4866-80F8-EEAE2E0026EE}" type="presParOf" srcId="{D04BED5A-5617-461C-9EA2-E0EFE6381925}" destId="{AB554FA2-8FE9-43DC-B5A8-86934AFA9769}" srcOrd="2" destOrd="0" presId="urn:microsoft.com/office/officeart/2008/layout/HexagonCluster"/>
    <dgm:cxn modelId="{0D42F883-BCF3-40E8-9B6A-93D82021B199}" type="presParOf" srcId="{AB554FA2-8FE9-43DC-B5A8-86934AFA9769}" destId="{1D2396BA-D229-42BC-8558-61B3DFC05232}" srcOrd="0" destOrd="0" presId="urn:microsoft.com/office/officeart/2008/layout/HexagonCluster"/>
    <dgm:cxn modelId="{10475997-8AAA-4E31-841B-0D84C7D60DEC}" type="presParOf" srcId="{D04BED5A-5617-461C-9EA2-E0EFE6381925}" destId="{AD9F8E74-0F27-4BAF-829B-CB30F9546559}" srcOrd="3" destOrd="0" presId="urn:microsoft.com/office/officeart/2008/layout/HexagonCluster"/>
    <dgm:cxn modelId="{A299016B-D995-4F2F-B903-03A570CF2BEF}" type="presParOf" srcId="{AD9F8E74-0F27-4BAF-829B-CB30F9546559}" destId="{8D36D270-7245-4066-8973-47594D4FCC01}" srcOrd="0" destOrd="0" presId="urn:microsoft.com/office/officeart/2008/layout/HexagonCluster"/>
    <dgm:cxn modelId="{76AC0CBA-2538-432D-B39F-D77A28F9A39A}" type="presParOf" srcId="{D04BED5A-5617-461C-9EA2-E0EFE6381925}" destId="{92FBF8C3-C4A6-462F-B4D8-647D6105C84F}" srcOrd="4" destOrd="0" presId="urn:microsoft.com/office/officeart/2008/layout/HexagonCluster"/>
    <dgm:cxn modelId="{B4317EC4-5C34-4882-8E60-2C7871929470}" type="presParOf" srcId="{92FBF8C3-C4A6-462F-B4D8-647D6105C84F}" destId="{A6E8A7DC-7649-4118-B9DB-05F28757685C}" srcOrd="0" destOrd="0" presId="urn:microsoft.com/office/officeart/2008/layout/HexagonCluster"/>
    <dgm:cxn modelId="{DF60A72C-86DF-4449-8A43-1188A7EB5463}" type="presParOf" srcId="{D04BED5A-5617-461C-9EA2-E0EFE6381925}" destId="{2AC92E32-FBEA-4D41-B541-2ED6CEEB97FD}" srcOrd="5" destOrd="0" presId="urn:microsoft.com/office/officeart/2008/layout/HexagonCluster"/>
    <dgm:cxn modelId="{EE34EE88-E6AA-400F-9976-D8F4E0A54922}" type="presParOf" srcId="{2AC92E32-FBEA-4D41-B541-2ED6CEEB97FD}" destId="{6E347B4D-4D5F-4020-B88B-070601A188C7}" srcOrd="0" destOrd="0" presId="urn:microsoft.com/office/officeart/2008/layout/HexagonCluster"/>
    <dgm:cxn modelId="{24999D69-DF42-4615-A9DB-850062EC7D7E}" type="presParOf" srcId="{D04BED5A-5617-461C-9EA2-E0EFE6381925}" destId="{B0E738E0-8380-4613-82CA-855514806DA8}" srcOrd="6" destOrd="0" presId="urn:microsoft.com/office/officeart/2008/layout/HexagonCluster"/>
    <dgm:cxn modelId="{00271C35-9E59-4775-BAE7-4397CB30C766}" type="presParOf" srcId="{B0E738E0-8380-4613-82CA-855514806DA8}" destId="{D0D8CBC3-092B-4458-9A6D-152575FE6D82}" srcOrd="0" destOrd="0" presId="urn:microsoft.com/office/officeart/2008/layout/HexagonCluster"/>
    <dgm:cxn modelId="{59722431-46B1-49E9-A0A5-670FE281BD0C}" type="presParOf" srcId="{D04BED5A-5617-461C-9EA2-E0EFE6381925}" destId="{4D3AF0D8-A33D-4951-B93D-878A3B11E0A7}" srcOrd="7" destOrd="0" presId="urn:microsoft.com/office/officeart/2008/layout/HexagonCluster"/>
    <dgm:cxn modelId="{7E61C64F-B89B-46BF-A14B-E3663FF83C61}" type="presParOf" srcId="{4D3AF0D8-A33D-4951-B93D-878A3B11E0A7}" destId="{61CA9FE1-8CFE-4616-A582-9FF9C3D63CB2}" srcOrd="0" destOrd="0" presId="urn:microsoft.com/office/officeart/2008/layout/HexagonCluster"/>
    <dgm:cxn modelId="{64F536FF-77A6-46F5-BFC5-A5EFDB94DBDE}" type="presParOf" srcId="{D04BED5A-5617-461C-9EA2-E0EFE6381925}" destId="{5578A37B-0444-484B-B3F5-52EE654AEE51}" srcOrd="8" destOrd="0" presId="urn:microsoft.com/office/officeart/2008/layout/HexagonCluster"/>
    <dgm:cxn modelId="{3332CADE-39CB-4FE1-B99C-09FADC4507AD}" type="presParOf" srcId="{5578A37B-0444-484B-B3F5-52EE654AEE51}" destId="{A3D8BEF1-70A3-4DAC-A0A3-FCFC1C9C82BC}" srcOrd="0" destOrd="0" presId="urn:microsoft.com/office/officeart/2008/layout/HexagonCluster"/>
    <dgm:cxn modelId="{291FDEE1-15C1-4F7E-8635-855105DC341E}" type="presParOf" srcId="{D04BED5A-5617-461C-9EA2-E0EFE6381925}" destId="{954DBEB1-A2AD-4900-B87E-E9BFF9175455}" srcOrd="9" destOrd="0" presId="urn:microsoft.com/office/officeart/2008/layout/HexagonCluster"/>
    <dgm:cxn modelId="{CDB7A91F-52A8-43BC-8BD9-A688D3C1EFDA}" type="presParOf" srcId="{954DBEB1-A2AD-4900-B87E-E9BFF9175455}" destId="{A09EC34F-0D76-4DF3-95C0-90B676614871}" srcOrd="0" destOrd="0" presId="urn:microsoft.com/office/officeart/2008/layout/HexagonCluster"/>
    <dgm:cxn modelId="{30D81F25-744D-4CB1-A749-372715BE200A}" type="presParOf" srcId="{D04BED5A-5617-461C-9EA2-E0EFE6381925}" destId="{73452B39-6E6B-4086-8DD1-0BAB901A5AA4}" srcOrd="10" destOrd="0" presId="urn:microsoft.com/office/officeart/2008/layout/HexagonCluster"/>
    <dgm:cxn modelId="{E3BEE1F2-8042-4B68-82CE-5148D019B392}" type="presParOf" srcId="{73452B39-6E6B-4086-8DD1-0BAB901A5AA4}" destId="{CB968B48-9A3F-415F-B4EB-94AA7A4A1307}" srcOrd="0" destOrd="0" presId="urn:microsoft.com/office/officeart/2008/layout/HexagonCluster"/>
    <dgm:cxn modelId="{43F1C6AE-7117-476B-9CC3-D5E29AAE2052}" type="presParOf" srcId="{D04BED5A-5617-461C-9EA2-E0EFE6381925}" destId="{0040DC32-376E-4DA2-A22D-95F46A13BE8F}" srcOrd="11" destOrd="0" presId="urn:microsoft.com/office/officeart/2008/layout/HexagonCluster"/>
    <dgm:cxn modelId="{B75F2695-53E2-4E22-B3C0-EC507B2B5CBE}" type="presParOf" srcId="{0040DC32-376E-4DA2-A22D-95F46A13BE8F}" destId="{A9509455-B393-401C-BD47-7AC561BA2523}" srcOrd="0" destOrd="0" presId="urn:microsoft.com/office/officeart/2008/layout/HexagonCluster"/>
    <dgm:cxn modelId="{512BB978-5239-414E-937A-94AD5A6A4D14}" type="presParOf" srcId="{D04BED5A-5617-461C-9EA2-E0EFE6381925}" destId="{ED050726-D14C-45A4-9D0D-BE117AB07069}" srcOrd="12" destOrd="0" presId="urn:microsoft.com/office/officeart/2008/layout/HexagonCluster"/>
    <dgm:cxn modelId="{87136DC6-BF9B-478D-861C-DAF04698DDAF}" type="presParOf" srcId="{ED050726-D14C-45A4-9D0D-BE117AB07069}" destId="{B94912FD-F32C-4B68-916D-E411ECF034DA}" srcOrd="0" destOrd="0" presId="urn:microsoft.com/office/officeart/2008/layout/HexagonCluster"/>
    <dgm:cxn modelId="{24A2A57C-C904-4CEE-AA43-045139206B29}" type="presParOf" srcId="{D04BED5A-5617-461C-9EA2-E0EFE6381925}" destId="{54A6DABF-1E55-43D1-8FD3-4A0D1811C004}" srcOrd="13" destOrd="0" presId="urn:microsoft.com/office/officeart/2008/layout/HexagonCluster"/>
    <dgm:cxn modelId="{F9DA9C8C-EB91-4105-BF0D-692BAEA22F63}" type="presParOf" srcId="{54A6DABF-1E55-43D1-8FD3-4A0D1811C004}" destId="{094F5495-0C74-4137-BD09-2EFB3829DDD5}" srcOrd="0" destOrd="0" presId="urn:microsoft.com/office/officeart/2008/layout/HexagonCluster"/>
    <dgm:cxn modelId="{6D8A81E8-7D7E-4CB5-BFF0-00DBDEAFE155}" type="presParOf" srcId="{D04BED5A-5617-461C-9EA2-E0EFE6381925}" destId="{B8154899-E790-470E-8392-69A08997B636}" srcOrd="14" destOrd="0" presId="urn:microsoft.com/office/officeart/2008/layout/HexagonCluster"/>
    <dgm:cxn modelId="{1C41CE36-6E4D-4EC4-8A2F-00B7FA9942A9}" type="presParOf" srcId="{B8154899-E790-470E-8392-69A08997B636}" destId="{9435CA81-BCF0-4127-A00A-480A49C54AA6}" srcOrd="0" destOrd="0" presId="urn:microsoft.com/office/officeart/2008/layout/HexagonCluster"/>
    <dgm:cxn modelId="{442CB968-32D0-4BDB-8F05-701BEB3AA30C}" type="presParOf" srcId="{D04BED5A-5617-461C-9EA2-E0EFE6381925}" destId="{75058248-BD53-412C-8EB9-37A1CC860B6E}" srcOrd="15" destOrd="0" presId="urn:microsoft.com/office/officeart/2008/layout/HexagonCluster"/>
    <dgm:cxn modelId="{38FA8888-B2AC-4674-886C-2F64C519FB40}" type="presParOf" srcId="{75058248-BD53-412C-8EB9-37A1CC860B6E}" destId="{1AF066CF-B7A0-478B-803B-324A90CC2D76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2F9E863-8EF3-44FF-A9AB-413C1331A0B4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A439849-C84F-4A10-B8F9-9BA1A54D5932}">
      <dgm:prSet phldrT="[Texte]" custT="1"/>
      <dgm:spPr/>
      <dgm:t>
        <a:bodyPr/>
        <a:lstStyle/>
        <a:p>
          <a:r>
            <a:rPr lang="fr-FR" sz="1800" b="1" dirty="0"/>
            <a:t>Définir ses objectifs : </a:t>
          </a:r>
          <a:r>
            <a:rPr lang="fr-FR" sz="1300" dirty="0"/>
            <a:t>qualitatifs et quantitatifs (hautes, basses, voire de repli)</a:t>
          </a:r>
        </a:p>
      </dgm:t>
    </dgm:pt>
    <dgm:pt modelId="{8463DD7F-E07D-44F6-8BF0-04748A2ED595}" type="parTrans" cxnId="{E9D1BD86-D168-4349-BEDA-E6E1EDFB10C8}">
      <dgm:prSet/>
      <dgm:spPr/>
      <dgm:t>
        <a:bodyPr/>
        <a:lstStyle/>
        <a:p>
          <a:endParaRPr lang="fr-FR"/>
        </a:p>
      </dgm:t>
    </dgm:pt>
    <dgm:pt modelId="{AF2F78E5-A7C9-423C-AB21-F3C46B4784AA}" type="sibTrans" cxnId="{E9D1BD86-D168-4349-BEDA-E6E1EDFB10C8}">
      <dgm:prSet/>
      <dgm:spPr/>
      <dgm:t>
        <a:bodyPr/>
        <a:lstStyle/>
        <a:p>
          <a:endParaRPr lang="fr-FR"/>
        </a:p>
      </dgm:t>
    </dgm:pt>
    <dgm:pt modelId="{52AE0D36-6595-4051-B1F9-09F71AF0C582}">
      <dgm:prSet phldrT="[Texte]" custT="1"/>
      <dgm:spPr/>
      <dgm:t>
        <a:bodyPr/>
        <a:lstStyle/>
        <a:p>
          <a:r>
            <a:rPr lang="fr-FR" sz="1800" b="1" dirty="0"/>
            <a:t>Arrêter une stratégie en anticipant les marges de manœuvre : </a:t>
          </a:r>
        </a:p>
        <a:p>
          <a:r>
            <a:rPr lang="fr-FR" sz="1300" dirty="0"/>
            <a:t>moyen d’entrer en contact, stratégie intégrative (gagnant/gagnant), concessions maximales, solutions alternatives</a:t>
          </a:r>
        </a:p>
      </dgm:t>
    </dgm:pt>
    <dgm:pt modelId="{9E251A14-0FDE-4CF8-BA74-1870E2F5856E}" type="parTrans" cxnId="{190BBF0F-F590-4681-A8D8-DBF4D0D9F328}">
      <dgm:prSet/>
      <dgm:spPr/>
      <dgm:t>
        <a:bodyPr/>
        <a:lstStyle/>
        <a:p>
          <a:endParaRPr lang="fr-FR"/>
        </a:p>
      </dgm:t>
    </dgm:pt>
    <dgm:pt modelId="{FF6D1066-4632-4C33-80AC-36D0B2CB4AE7}" type="sibTrans" cxnId="{190BBF0F-F590-4681-A8D8-DBF4D0D9F328}">
      <dgm:prSet/>
      <dgm:spPr/>
      <dgm:t>
        <a:bodyPr/>
        <a:lstStyle/>
        <a:p>
          <a:endParaRPr lang="fr-FR"/>
        </a:p>
      </dgm:t>
    </dgm:pt>
    <dgm:pt modelId="{596F5DFB-1789-4277-BEF5-5F26B854A32E}">
      <dgm:prSet phldrT="[Texte]" custT="1"/>
      <dgm:spPr/>
      <dgm:t>
        <a:bodyPr/>
        <a:lstStyle/>
        <a:p>
          <a:r>
            <a:rPr lang="fr-FR" sz="1800" b="1" dirty="0"/>
            <a:t>Anticiper le déroulement (OAV)</a:t>
          </a:r>
        </a:p>
      </dgm:t>
    </dgm:pt>
    <dgm:pt modelId="{77BB3E16-1641-4D38-AE94-33667F86E227}" type="parTrans" cxnId="{9FC423BB-EB9B-49C1-B0AD-5AD46D53023A}">
      <dgm:prSet/>
      <dgm:spPr/>
      <dgm:t>
        <a:bodyPr/>
        <a:lstStyle/>
        <a:p>
          <a:endParaRPr lang="fr-FR"/>
        </a:p>
      </dgm:t>
    </dgm:pt>
    <dgm:pt modelId="{C81ED428-6F8F-4D40-808A-A9407566B552}" type="sibTrans" cxnId="{9FC423BB-EB9B-49C1-B0AD-5AD46D53023A}">
      <dgm:prSet/>
      <dgm:spPr/>
      <dgm:t>
        <a:bodyPr/>
        <a:lstStyle/>
        <a:p>
          <a:endParaRPr lang="fr-FR"/>
        </a:p>
      </dgm:t>
    </dgm:pt>
    <dgm:pt modelId="{3ED71B2A-96E6-4508-87F3-CDB3D4CD9A6F}" type="pres">
      <dgm:prSet presAssocID="{62F9E863-8EF3-44FF-A9AB-413C1331A0B4}" presName="Name0" presStyleCnt="0">
        <dgm:presLayoutVars>
          <dgm:dir/>
          <dgm:resizeHandles val="exact"/>
        </dgm:presLayoutVars>
      </dgm:prSet>
      <dgm:spPr/>
    </dgm:pt>
    <dgm:pt modelId="{0FFFFB80-CDDB-406C-834F-AAE8B86EFC31}" type="pres">
      <dgm:prSet presAssocID="{1A439849-C84F-4A10-B8F9-9BA1A54D5932}" presName="compNode" presStyleCnt="0"/>
      <dgm:spPr/>
    </dgm:pt>
    <dgm:pt modelId="{41577D95-9538-433C-BC6E-FFA64DC60446}" type="pres">
      <dgm:prSet presAssocID="{1A439849-C84F-4A10-B8F9-9BA1A54D5932}" presName="pict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4111D5B0-323D-4357-8575-040E564A4362}" type="pres">
      <dgm:prSet presAssocID="{1A439849-C84F-4A10-B8F9-9BA1A54D5932}" presName="textRect" presStyleLbl="revTx" presStyleIdx="0" presStyleCnt="3">
        <dgm:presLayoutVars>
          <dgm:bulletEnabled val="1"/>
        </dgm:presLayoutVars>
      </dgm:prSet>
      <dgm:spPr/>
    </dgm:pt>
    <dgm:pt modelId="{139B7AC2-3585-43E1-9A94-31A30983CA1F}" type="pres">
      <dgm:prSet presAssocID="{AF2F78E5-A7C9-423C-AB21-F3C46B4784AA}" presName="sibTrans" presStyleLbl="sibTrans2D1" presStyleIdx="0" presStyleCnt="0"/>
      <dgm:spPr/>
    </dgm:pt>
    <dgm:pt modelId="{56045D4A-2DF4-4217-877C-3FE527DCF937}" type="pres">
      <dgm:prSet presAssocID="{52AE0D36-6595-4051-B1F9-09F71AF0C582}" presName="compNode" presStyleCnt="0"/>
      <dgm:spPr/>
    </dgm:pt>
    <dgm:pt modelId="{B42F8FF7-D9E4-486E-A257-302CEB37B46D}" type="pres">
      <dgm:prSet presAssocID="{52AE0D36-6595-4051-B1F9-09F71AF0C582}" presName="pict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8441FE66-694C-4FAB-A375-1F5D77E3A6B6}" type="pres">
      <dgm:prSet presAssocID="{52AE0D36-6595-4051-B1F9-09F71AF0C582}" presName="textRect" presStyleLbl="revTx" presStyleIdx="1" presStyleCnt="3">
        <dgm:presLayoutVars>
          <dgm:bulletEnabled val="1"/>
        </dgm:presLayoutVars>
      </dgm:prSet>
      <dgm:spPr/>
    </dgm:pt>
    <dgm:pt modelId="{32FAA748-7A74-4E44-80DB-566DDAEB9344}" type="pres">
      <dgm:prSet presAssocID="{FF6D1066-4632-4C33-80AC-36D0B2CB4AE7}" presName="sibTrans" presStyleLbl="sibTrans2D1" presStyleIdx="0" presStyleCnt="0"/>
      <dgm:spPr/>
    </dgm:pt>
    <dgm:pt modelId="{70B057CC-5FC6-4BAC-A8E2-931AA1CE9F14}" type="pres">
      <dgm:prSet presAssocID="{596F5DFB-1789-4277-BEF5-5F26B854A32E}" presName="compNode" presStyleCnt="0"/>
      <dgm:spPr/>
    </dgm:pt>
    <dgm:pt modelId="{43545C54-E1DC-4806-AB5C-4A658823B6F0}" type="pres">
      <dgm:prSet presAssocID="{596F5DFB-1789-4277-BEF5-5F26B854A32E}" presName="pictRect" presStyleLbl="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7E00F9B3-FA6D-4B77-8C11-BE2179B69EF8}" type="pres">
      <dgm:prSet presAssocID="{596F5DFB-1789-4277-BEF5-5F26B854A32E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190BBF0F-F590-4681-A8D8-DBF4D0D9F328}" srcId="{62F9E863-8EF3-44FF-A9AB-413C1331A0B4}" destId="{52AE0D36-6595-4051-B1F9-09F71AF0C582}" srcOrd="1" destOrd="0" parTransId="{9E251A14-0FDE-4CF8-BA74-1870E2F5856E}" sibTransId="{FF6D1066-4632-4C33-80AC-36D0B2CB4AE7}"/>
    <dgm:cxn modelId="{FEBE273A-B478-4C26-AC3F-EBE601C27B78}" type="presOf" srcId="{1A439849-C84F-4A10-B8F9-9BA1A54D5932}" destId="{4111D5B0-323D-4357-8575-040E564A4362}" srcOrd="0" destOrd="0" presId="urn:microsoft.com/office/officeart/2005/8/layout/pList1"/>
    <dgm:cxn modelId="{B86D346F-46B5-4C30-9921-78C245C4EAF9}" type="presOf" srcId="{FF6D1066-4632-4C33-80AC-36D0B2CB4AE7}" destId="{32FAA748-7A74-4E44-80DB-566DDAEB9344}" srcOrd="0" destOrd="0" presId="urn:microsoft.com/office/officeart/2005/8/layout/pList1"/>
    <dgm:cxn modelId="{7B54CB6F-CB3F-4837-8C70-9F5F418F745F}" type="presOf" srcId="{52AE0D36-6595-4051-B1F9-09F71AF0C582}" destId="{8441FE66-694C-4FAB-A375-1F5D77E3A6B6}" srcOrd="0" destOrd="0" presId="urn:microsoft.com/office/officeart/2005/8/layout/pList1"/>
    <dgm:cxn modelId="{E9D1BD86-D168-4349-BEDA-E6E1EDFB10C8}" srcId="{62F9E863-8EF3-44FF-A9AB-413C1331A0B4}" destId="{1A439849-C84F-4A10-B8F9-9BA1A54D5932}" srcOrd="0" destOrd="0" parTransId="{8463DD7F-E07D-44F6-8BF0-04748A2ED595}" sibTransId="{AF2F78E5-A7C9-423C-AB21-F3C46B4784AA}"/>
    <dgm:cxn modelId="{E69E768C-28E9-449A-81DD-99EF76EB5661}" type="presOf" srcId="{596F5DFB-1789-4277-BEF5-5F26B854A32E}" destId="{7E00F9B3-FA6D-4B77-8C11-BE2179B69EF8}" srcOrd="0" destOrd="0" presId="urn:microsoft.com/office/officeart/2005/8/layout/pList1"/>
    <dgm:cxn modelId="{9FC423BB-EB9B-49C1-B0AD-5AD46D53023A}" srcId="{62F9E863-8EF3-44FF-A9AB-413C1331A0B4}" destId="{596F5DFB-1789-4277-BEF5-5F26B854A32E}" srcOrd="2" destOrd="0" parTransId="{77BB3E16-1641-4D38-AE94-33667F86E227}" sibTransId="{C81ED428-6F8F-4D40-808A-A9407566B552}"/>
    <dgm:cxn modelId="{3A195ED9-5496-4C74-886F-7079D37D70C8}" type="presOf" srcId="{AF2F78E5-A7C9-423C-AB21-F3C46B4784AA}" destId="{139B7AC2-3585-43E1-9A94-31A30983CA1F}" srcOrd="0" destOrd="0" presId="urn:microsoft.com/office/officeart/2005/8/layout/pList1"/>
    <dgm:cxn modelId="{6BC375EA-DBB6-48BB-A12B-7DA7F6CB0BF6}" type="presOf" srcId="{62F9E863-8EF3-44FF-A9AB-413C1331A0B4}" destId="{3ED71B2A-96E6-4508-87F3-CDB3D4CD9A6F}" srcOrd="0" destOrd="0" presId="urn:microsoft.com/office/officeart/2005/8/layout/pList1"/>
    <dgm:cxn modelId="{6C2C9ADF-8CA4-484D-AF68-B35F7FB76DAE}" type="presParOf" srcId="{3ED71B2A-96E6-4508-87F3-CDB3D4CD9A6F}" destId="{0FFFFB80-CDDB-406C-834F-AAE8B86EFC31}" srcOrd="0" destOrd="0" presId="urn:microsoft.com/office/officeart/2005/8/layout/pList1"/>
    <dgm:cxn modelId="{2861EFF1-B96E-4111-981E-08936AEC4206}" type="presParOf" srcId="{0FFFFB80-CDDB-406C-834F-AAE8B86EFC31}" destId="{41577D95-9538-433C-BC6E-FFA64DC60446}" srcOrd="0" destOrd="0" presId="urn:microsoft.com/office/officeart/2005/8/layout/pList1"/>
    <dgm:cxn modelId="{E2FF2E18-A5F5-4404-BD30-03A3037ED227}" type="presParOf" srcId="{0FFFFB80-CDDB-406C-834F-AAE8B86EFC31}" destId="{4111D5B0-323D-4357-8575-040E564A4362}" srcOrd="1" destOrd="0" presId="urn:microsoft.com/office/officeart/2005/8/layout/pList1"/>
    <dgm:cxn modelId="{5A18924F-C1D6-404F-AC4D-A51096312D4D}" type="presParOf" srcId="{3ED71B2A-96E6-4508-87F3-CDB3D4CD9A6F}" destId="{139B7AC2-3585-43E1-9A94-31A30983CA1F}" srcOrd="1" destOrd="0" presId="urn:microsoft.com/office/officeart/2005/8/layout/pList1"/>
    <dgm:cxn modelId="{2B1AF3D6-27E1-4DA7-94ED-98631E91302D}" type="presParOf" srcId="{3ED71B2A-96E6-4508-87F3-CDB3D4CD9A6F}" destId="{56045D4A-2DF4-4217-877C-3FE527DCF937}" srcOrd="2" destOrd="0" presId="urn:microsoft.com/office/officeart/2005/8/layout/pList1"/>
    <dgm:cxn modelId="{F58C8F0A-AC96-4796-B0AF-1AFDFFA0BCC2}" type="presParOf" srcId="{56045D4A-2DF4-4217-877C-3FE527DCF937}" destId="{B42F8FF7-D9E4-486E-A257-302CEB37B46D}" srcOrd="0" destOrd="0" presId="urn:microsoft.com/office/officeart/2005/8/layout/pList1"/>
    <dgm:cxn modelId="{4CBF391C-4112-47F8-983D-27B04C9E591E}" type="presParOf" srcId="{56045D4A-2DF4-4217-877C-3FE527DCF937}" destId="{8441FE66-694C-4FAB-A375-1F5D77E3A6B6}" srcOrd="1" destOrd="0" presId="urn:microsoft.com/office/officeart/2005/8/layout/pList1"/>
    <dgm:cxn modelId="{5260E301-344A-43C9-984F-11D3788D90A1}" type="presParOf" srcId="{3ED71B2A-96E6-4508-87F3-CDB3D4CD9A6F}" destId="{32FAA748-7A74-4E44-80DB-566DDAEB9344}" srcOrd="3" destOrd="0" presId="urn:microsoft.com/office/officeart/2005/8/layout/pList1"/>
    <dgm:cxn modelId="{01C0D1C9-D3BD-4904-A0E4-2372C87B8FDA}" type="presParOf" srcId="{3ED71B2A-96E6-4508-87F3-CDB3D4CD9A6F}" destId="{70B057CC-5FC6-4BAC-A8E2-931AA1CE9F14}" srcOrd="4" destOrd="0" presId="urn:microsoft.com/office/officeart/2005/8/layout/pList1"/>
    <dgm:cxn modelId="{069A171C-B6D3-43FC-924C-48C7272D38AB}" type="presParOf" srcId="{70B057CC-5FC6-4BAC-A8E2-931AA1CE9F14}" destId="{43545C54-E1DC-4806-AB5C-4A658823B6F0}" srcOrd="0" destOrd="0" presId="urn:microsoft.com/office/officeart/2005/8/layout/pList1"/>
    <dgm:cxn modelId="{062FE921-BCAB-4FB5-B165-1589FD3E2BB3}" type="presParOf" srcId="{70B057CC-5FC6-4BAC-A8E2-931AA1CE9F14}" destId="{7E00F9B3-FA6D-4B77-8C11-BE2179B69EF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5B8795-C029-46BB-8393-739601C2BD34}" type="doc">
      <dgm:prSet loTypeId="urn:microsoft.com/office/officeart/2005/8/layout/defaul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32A56C22-52A4-4D7E-9DE9-C662C7959FF0}">
      <dgm:prSet phldrT="[Texte]"/>
      <dgm:spPr/>
      <dgm:t>
        <a:bodyPr/>
        <a:lstStyle/>
        <a:p>
          <a:r>
            <a:rPr lang="fr-FR" dirty="0"/>
            <a:t>Les clients actuels ou effectifs (entreprise+concurrents)</a:t>
          </a:r>
        </a:p>
      </dgm:t>
    </dgm:pt>
    <dgm:pt modelId="{872DF551-2E76-4499-B792-A339D45D78C9}" type="parTrans" cxnId="{DE1D05F5-48B3-43BC-BAD5-A2F1A282D052}">
      <dgm:prSet/>
      <dgm:spPr/>
      <dgm:t>
        <a:bodyPr/>
        <a:lstStyle/>
        <a:p>
          <a:endParaRPr lang="fr-FR"/>
        </a:p>
      </dgm:t>
    </dgm:pt>
    <dgm:pt modelId="{1B658A79-B143-4662-9070-77ED03ECC83C}" type="sibTrans" cxnId="{DE1D05F5-48B3-43BC-BAD5-A2F1A282D052}">
      <dgm:prSet/>
      <dgm:spPr/>
      <dgm:t>
        <a:bodyPr/>
        <a:lstStyle/>
        <a:p>
          <a:endParaRPr lang="fr-FR"/>
        </a:p>
      </dgm:t>
    </dgm:pt>
    <dgm:pt modelId="{BD99FFF8-D241-4E0C-A93E-3AFF9B4E120E}">
      <dgm:prSet phldrT="[Texte]"/>
      <dgm:spPr/>
      <dgm:t>
        <a:bodyPr/>
        <a:lstStyle/>
        <a:p>
          <a:r>
            <a:rPr lang="fr-FR" dirty="0"/>
            <a:t>Les non-consommateurs relatifs (NCR)</a:t>
          </a:r>
        </a:p>
      </dgm:t>
    </dgm:pt>
    <dgm:pt modelId="{1387E5CB-6FAE-4F3E-90B3-285DBC71C38F}" type="parTrans" cxnId="{2795E29C-5E71-44BE-B2B8-E4F4A8B1CB68}">
      <dgm:prSet/>
      <dgm:spPr/>
      <dgm:t>
        <a:bodyPr/>
        <a:lstStyle/>
        <a:p>
          <a:endParaRPr lang="fr-FR"/>
        </a:p>
      </dgm:t>
    </dgm:pt>
    <dgm:pt modelId="{6CEF69B6-9BA9-4D39-9923-012232F6B771}" type="sibTrans" cxnId="{2795E29C-5E71-44BE-B2B8-E4F4A8B1CB68}">
      <dgm:prSet/>
      <dgm:spPr/>
      <dgm:t>
        <a:bodyPr/>
        <a:lstStyle/>
        <a:p>
          <a:endParaRPr lang="fr-FR"/>
        </a:p>
      </dgm:t>
    </dgm:pt>
    <dgm:pt modelId="{7E567631-027F-4D54-A4FD-7A10CD1B2A76}">
      <dgm:prSet phldrT="[Texte]"/>
      <dgm:spPr/>
      <dgm:t>
        <a:bodyPr/>
        <a:lstStyle/>
        <a:p>
          <a:r>
            <a:rPr lang="fr-FR" dirty="0"/>
            <a:t>Les non-consommateurs absolus (NCA)</a:t>
          </a:r>
        </a:p>
      </dgm:t>
    </dgm:pt>
    <dgm:pt modelId="{24EB4F56-9228-46A0-AFC1-1A32F3353433}" type="parTrans" cxnId="{A4DB9D4E-BC76-43A8-BF84-B29CBEF68A12}">
      <dgm:prSet/>
      <dgm:spPr/>
      <dgm:t>
        <a:bodyPr/>
        <a:lstStyle/>
        <a:p>
          <a:endParaRPr lang="fr-FR"/>
        </a:p>
      </dgm:t>
    </dgm:pt>
    <dgm:pt modelId="{9742C416-CEBF-4AAF-A9B9-BC9F0443D4DE}" type="sibTrans" cxnId="{A4DB9D4E-BC76-43A8-BF84-B29CBEF68A12}">
      <dgm:prSet/>
      <dgm:spPr/>
      <dgm:t>
        <a:bodyPr/>
        <a:lstStyle/>
        <a:p>
          <a:endParaRPr lang="fr-FR"/>
        </a:p>
      </dgm:t>
    </dgm:pt>
    <dgm:pt modelId="{A1DA0A14-4BCD-483E-A50C-F5D43F2BAF55}" type="pres">
      <dgm:prSet presAssocID="{105B8795-C029-46BB-8393-739601C2BD34}" presName="diagram" presStyleCnt="0">
        <dgm:presLayoutVars>
          <dgm:dir/>
          <dgm:resizeHandles val="exact"/>
        </dgm:presLayoutVars>
      </dgm:prSet>
      <dgm:spPr/>
    </dgm:pt>
    <dgm:pt modelId="{0F68116F-B0F6-4EDC-BD67-78C07782D3A3}" type="pres">
      <dgm:prSet presAssocID="{32A56C22-52A4-4D7E-9DE9-C662C7959FF0}" presName="node" presStyleLbl="node1" presStyleIdx="0" presStyleCnt="3">
        <dgm:presLayoutVars>
          <dgm:bulletEnabled val="1"/>
        </dgm:presLayoutVars>
      </dgm:prSet>
      <dgm:spPr/>
    </dgm:pt>
    <dgm:pt modelId="{F54E5FCE-5FFE-43EA-9290-ADBB2FD69BCD}" type="pres">
      <dgm:prSet presAssocID="{1B658A79-B143-4662-9070-77ED03ECC83C}" presName="sibTrans" presStyleCnt="0"/>
      <dgm:spPr/>
    </dgm:pt>
    <dgm:pt modelId="{A4FC9193-71FE-4E5D-89A4-FF8E9F2B0847}" type="pres">
      <dgm:prSet presAssocID="{BD99FFF8-D241-4E0C-A93E-3AFF9B4E120E}" presName="node" presStyleLbl="node1" presStyleIdx="1" presStyleCnt="3">
        <dgm:presLayoutVars>
          <dgm:bulletEnabled val="1"/>
        </dgm:presLayoutVars>
      </dgm:prSet>
      <dgm:spPr/>
    </dgm:pt>
    <dgm:pt modelId="{25E50949-C92F-49AF-B958-830CBC1E71B0}" type="pres">
      <dgm:prSet presAssocID="{6CEF69B6-9BA9-4D39-9923-012232F6B771}" presName="sibTrans" presStyleCnt="0"/>
      <dgm:spPr/>
    </dgm:pt>
    <dgm:pt modelId="{D2A59889-0F8E-49AD-9457-5859062EA3A3}" type="pres">
      <dgm:prSet presAssocID="{7E567631-027F-4D54-A4FD-7A10CD1B2A76}" presName="node" presStyleLbl="node1" presStyleIdx="2" presStyleCnt="3">
        <dgm:presLayoutVars>
          <dgm:bulletEnabled val="1"/>
        </dgm:presLayoutVars>
      </dgm:prSet>
      <dgm:spPr/>
    </dgm:pt>
  </dgm:ptLst>
  <dgm:cxnLst>
    <dgm:cxn modelId="{FF9A9405-00C1-4C42-86B6-649F35888FA6}" type="presOf" srcId="{105B8795-C029-46BB-8393-739601C2BD34}" destId="{A1DA0A14-4BCD-483E-A50C-F5D43F2BAF55}" srcOrd="0" destOrd="0" presId="urn:microsoft.com/office/officeart/2005/8/layout/default"/>
    <dgm:cxn modelId="{A4DB9D4E-BC76-43A8-BF84-B29CBEF68A12}" srcId="{105B8795-C029-46BB-8393-739601C2BD34}" destId="{7E567631-027F-4D54-A4FD-7A10CD1B2A76}" srcOrd="2" destOrd="0" parTransId="{24EB4F56-9228-46A0-AFC1-1A32F3353433}" sibTransId="{9742C416-CEBF-4AAF-A9B9-BC9F0443D4DE}"/>
    <dgm:cxn modelId="{88AB8672-1235-46B4-9AE7-CF44019825E7}" type="presOf" srcId="{7E567631-027F-4D54-A4FD-7A10CD1B2A76}" destId="{D2A59889-0F8E-49AD-9457-5859062EA3A3}" srcOrd="0" destOrd="0" presId="urn:microsoft.com/office/officeart/2005/8/layout/default"/>
    <dgm:cxn modelId="{2795E29C-5E71-44BE-B2B8-E4F4A8B1CB68}" srcId="{105B8795-C029-46BB-8393-739601C2BD34}" destId="{BD99FFF8-D241-4E0C-A93E-3AFF9B4E120E}" srcOrd="1" destOrd="0" parTransId="{1387E5CB-6FAE-4F3E-90B3-285DBC71C38F}" sibTransId="{6CEF69B6-9BA9-4D39-9923-012232F6B771}"/>
    <dgm:cxn modelId="{6BC12DE0-F105-451F-A3A4-3D5B7637DBFD}" type="presOf" srcId="{BD99FFF8-D241-4E0C-A93E-3AFF9B4E120E}" destId="{A4FC9193-71FE-4E5D-89A4-FF8E9F2B0847}" srcOrd="0" destOrd="0" presId="urn:microsoft.com/office/officeart/2005/8/layout/default"/>
    <dgm:cxn modelId="{854D32E0-798C-4CC0-87F3-7AF1277B83EC}" type="presOf" srcId="{32A56C22-52A4-4D7E-9DE9-C662C7959FF0}" destId="{0F68116F-B0F6-4EDC-BD67-78C07782D3A3}" srcOrd="0" destOrd="0" presId="urn:microsoft.com/office/officeart/2005/8/layout/default"/>
    <dgm:cxn modelId="{DE1D05F5-48B3-43BC-BAD5-A2F1A282D052}" srcId="{105B8795-C029-46BB-8393-739601C2BD34}" destId="{32A56C22-52A4-4D7E-9DE9-C662C7959FF0}" srcOrd="0" destOrd="0" parTransId="{872DF551-2E76-4499-B792-A339D45D78C9}" sibTransId="{1B658A79-B143-4662-9070-77ED03ECC83C}"/>
    <dgm:cxn modelId="{5BB73E79-4A2A-44EF-94D9-3D302A1D50CD}" type="presParOf" srcId="{A1DA0A14-4BCD-483E-A50C-F5D43F2BAF55}" destId="{0F68116F-B0F6-4EDC-BD67-78C07782D3A3}" srcOrd="0" destOrd="0" presId="urn:microsoft.com/office/officeart/2005/8/layout/default"/>
    <dgm:cxn modelId="{88295DA5-1A68-4E42-B716-378BBD531DC2}" type="presParOf" srcId="{A1DA0A14-4BCD-483E-A50C-F5D43F2BAF55}" destId="{F54E5FCE-5FFE-43EA-9290-ADBB2FD69BCD}" srcOrd="1" destOrd="0" presId="urn:microsoft.com/office/officeart/2005/8/layout/default"/>
    <dgm:cxn modelId="{8743BD2B-B790-4405-B696-2D2BB8A514EC}" type="presParOf" srcId="{A1DA0A14-4BCD-483E-A50C-F5D43F2BAF55}" destId="{A4FC9193-71FE-4E5D-89A4-FF8E9F2B0847}" srcOrd="2" destOrd="0" presId="urn:microsoft.com/office/officeart/2005/8/layout/default"/>
    <dgm:cxn modelId="{CBD0B29E-FBCC-4272-969B-FBE81C4A3AA4}" type="presParOf" srcId="{A1DA0A14-4BCD-483E-A50C-F5D43F2BAF55}" destId="{25E50949-C92F-49AF-B958-830CBC1E71B0}" srcOrd="3" destOrd="0" presId="urn:microsoft.com/office/officeart/2005/8/layout/default"/>
    <dgm:cxn modelId="{C14A0EEF-38C6-4AFB-A7D5-13B28B1C322D}" type="presParOf" srcId="{A1DA0A14-4BCD-483E-A50C-F5D43F2BAF55}" destId="{D2A59889-0F8E-49AD-9457-5859062EA3A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06CEBC-E6B4-4449-BD74-76803B80E36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FABDD79-5AB0-4E61-BEB8-E0F52CF5D0C6}">
      <dgm:prSet custT="1"/>
      <dgm:spPr/>
      <dgm:t>
        <a:bodyPr/>
        <a:lstStyle/>
        <a:p>
          <a:r>
            <a:rPr lang="fr-FR" sz="2800" dirty="0"/>
            <a:t>Part de marché </a:t>
          </a:r>
        </a:p>
        <a:p>
          <a:r>
            <a:rPr lang="fr-FR" sz="2000" dirty="0"/>
            <a:t>par rapport à la demande effective</a:t>
          </a:r>
        </a:p>
      </dgm:t>
    </dgm:pt>
    <dgm:pt modelId="{C8DB562B-A4AE-4EEB-A52D-94E468A1BDD9}" type="parTrans" cxnId="{A90D088B-7883-47AB-9FCB-F5D269E6507D}">
      <dgm:prSet/>
      <dgm:spPr/>
      <dgm:t>
        <a:bodyPr/>
        <a:lstStyle/>
        <a:p>
          <a:endParaRPr lang="fr-FR"/>
        </a:p>
      </dgm:t>
    </dgm:pt>
    <dgm:pt modelId="{D9D14377-89FA-4976-B2AD-C0498A071CA9}" type="sibTrans" cxnId="{A90D088B-7883-47AB-9FCB-F5D269E6507D}">
      <dgm:prSet/>
      <dgm:spPr/>
      <dgm:t>
        <a:bodyPr/>
        <a:lstStyle/>
        <a:p>
          <a:endParaRPr lang="fr-FR"/>
        </a:p>
      </dgm:t>
    </dgm:pt>
    <dgm:pt modelId="{FFE11C8F-0168-445A-9C87-0D1D555A6742}">
      <dgm:prSet custT="1"/>
      <dgm:spPr/>
      <dgm:t>
        <a:bodyPr/>
        <a:lstStyle/>
        <a:p>
          <a:r>
            <a:rPr lang="fr-FR" sz="2800" dirty="0"/>
            <a:t>Part de marché </a:t>
          </a:r>
        </a:p>
        <a:p>
          <a:r>
            <a:rPr lang="fr-FR" sz="2000" dirty="0"/>
            <a:t>par rapport à la demande potentielle</a:t>
          </a:r>
        </a:p>
      </dgm:t>
    </dgm:pt>
    <dgm:pt modelId="{B3188520-A19E-428B-B4D5-3283652086CC}" type="parTrans" cxnId="{8144936E-834F-43BF-87CC-61F0061F47F4}">
      <dgm:prSet/>
      <dgm:spPr/>
      <dgm:t>
        <a:bodyPr/>
        <a:lstStyle/>
        <a:p>
          <a:endParaRPr lang="fr-FR"/>
        </a:p>
      </dgm:t>
    </dgm:pt>
    <dgm:pt modelId="{D157F552-E851-42ED-9F6D-63713F9CF643}" type="sibTrans" cxnId="{8144936E-834F-43BF-87CC-61F0061F47F4}">
      <dgm:prSet/>
      <dgm:spPr/>
      <dgm:t>
        <a:bodyPr/>
        <a:lstStyle/>
        <a:p>
          <a:endParaRPr lang="fr-FR"/>
        </a:p>
      </dgm:t>
    </dgm:pt>
    <dgm:pt modelId="{6A46D172-7261-454F-8B9A-A61B846F5B27}" type="pres">
      <dgm:prSet presAssocID="{9506CEBC-E6B4-4449-BD74-76803B80E366}" presName="diagram" presStyleCnt="0">
        <dgm:presLayoutVars>
          <dgm:dir/>
          <dgm:resizeHandles val="exact"/>
        </dgm:presLayoutVars>
      </dgm:prSet>
      <dgm:spPr/>
    </dgm:pt>
    <dgm:pt modelId="{8C9EBD4F-4C96-45F8-9887-2E3DB5FEDAB4}" type="pres">
      <dgm:prSet presAssocID="{BFABDD79-5AB0-4E61-BEB8-E0F52CF5D0C6}" presName="node" presStyleLbl="node1" presStyleIdx="0" presStyleCnt="2">
        <dgm:presLayoutVars>
          <dgm:bulletEnabled val="1"/>
        </dgm:presLayoutVars>
      </dgm:prSet>
      <dgm:spPr/>
    </dgm:pt>
    <dgm:pt modelId="{90011341-43CE-440C-97FD-A068D188ED50}" type="pres">
      <dgm:prSet presAssocID="{D9D14377-89FA-4976-B2AD-C0498A071CA9}" presName="sibTrans" presStyleCnt="0"/>
      <dgm:spPr/>
    </dgm:pt>
    <dgm:pt modelId="{F5AD2B79-A65D-4BC1-BB72-98E880E53D34}" type="pres">
      <dgm:prSet presAssocID="{FFE11C8F-0168-445A-9C87-0D1D555A6742}" presName="node" presStyleLbl="node1" presStyleIdx="1" presStyleCnt="2">
        <dgm:presLayoutVars>
          <dgm:bulletEnabled val="1"/>
        </dgm:presLayoutVars>
      </dgm:prSet>
      <dgm:spPr/>
    </dgm:pt>
  </dgm:ptLst>
  <dgm:cxnLst>
    <dgm:cxn modelId="{B851FD5C-1634-46B3-A43A-46FC8FA399AC}" type="presOf" srcId="{9506CEBC-E6B4-4449-BD74-76803B80E366}" destId="{6A46D172-7261-454F-8B9A-A61B846F5B27}" srcOrd="0" destOrd="0" presId="urn:microsoft.com/office/officeart/2005/8/layout/default"/>
    <dgm:cxn modelId="{8144936E-834F-43BF-87CC-61F0061F47F4}" srcId="{9506CEBC-E6B4-4449-BD74-76803B80E366}" destId="{FFE11C8F-0168-445A-9C87-0D1D555A6742}" srcOrd="1" destOrd="0" parTransId="{B3188520-A19E-428B-B4D5-3283652086CC}" sibTransId="{D157F552-E851-42ED-9F6D-63713F9CF643}"/>
    <dgm:cxn modelId="{2F96C97A-FA56-4D92-87DB-A08483680C22}" type="presOf" srcId="{BFABDD79-5AB0-4E61-BEB8-E0F52CF5D0C6}" destId="{8C9EBD4F-4C96-45F8-9887-2E3DB5FEDAB4}" srcOrd="0" destOrd="0" presId="urn:microsoft.com/office/officeart/2005/8/layout/default"/>
    <dgm:cxn modelId="{A90D088B-7883-47AB-9FCB-F5D269E6507D}" srcId="{9506CEBC-E6B4-4449-BD74-76803B80E366}" destId="{BFABDD79-5AB0-4E61-BEB8-E0F52CF5D0C6}" srcOrd="0" destOrd="0" parTransId="{C8DB562B-A4AE-4EEB-A52D-94E468A1BDD9}" sibTransId="{D9D14377-89FA-4976-B2AD-C0498A071CA9}"/>
    <dgm:cxn modelId="{641829BE-50F5-433E-A615-BAC8E7E8A61B}" type="presOf" srcId="{FFE11C8F-0168-445A-9C87-0D1D555A6742}" destId="{F5AD2B79-A65D-4BC1-BB72-98E880E53D34}" srcOrd="0" destOrd="0" presId="urn:microsoft.com/office/officeart/2005/8/layout/default"/>
    <dgm:cxn modelId="{262671BA-B69D-4399-8F83-62E9AF5A8348}" type="presParOf" srcId="{6A46D172-7261-454F-8B9A-A61B846F5B27}" destId="{8C9EBD4F-4C96-45F8-9887-2E3DB5FEDAB4}" srcOrd="0" destOrd="0" presId="urn:microsoft.com/office/officeart/2005/8/layout/default"/>
    <dgm:cxn modelId="{CB8EE815-130E-472E-AAED-2CE1934DD50B}" type="presParOf" srcId="{6A46D172-7261-454F-8B9A-A61B846F5B27}" destId="{90011341-43CE-440C-97FD-A068D188ED50}" srcOrd="1" destOrd="0" presId="urn:microsoft.com/office/officeart/2005/8/layout/default"/>
    <dgm:cxn modelId="{719F0F6B-FA5A-43B6-9983-F915ADEFA269}" type="presParOf" srcId="{6A46D172-7261-454F-8B9A-A61B846F5B27}" destId="{F5AD2B79-A65D-4BC1-BB72-98E880E53D3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94F872-D300-4B0D-9A26-85DC9FD02AA9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CFB3EF1C-B93D-4CCA-93C0-96E6EECD57F0}">
      <dgm:prSet phldrT="[Texte]"/>
      <dgm:spPr/>
      <dgm:t>
        <a:bodyPr/>
        <a:lstStyle/>
        <a:p>
          <a:r>
            <a:rPr lang="fr-FR" dirty="0"/>
            <a:t>Besoin</a:t>
          </a:r>
        </a:p>
      </dgm:t>
    </dgm:pt>
    <dgm:pt modelId="{287D6E13-D4AC-4C02-B688-DD3E7BABCA73}" type="parTrans" cxnId="{20079B31-0070-4A5C-93EC-6AA85D0A356E}">
      <dgm:prSet/>
      <dgm:spPr/>
      <dgm:t>
        <a:bodyPr/>
        <a:lstStyle/>
        <a:p>
          <a:endParaRPr lang="fr-FR"/>
        </a:p>
      </dgm:t>
    </dgm:pt>
    <dgm:pt modelId="{F3BE18CB-3FA8-479E-9ED8-7AFDE6B391A5}" type="sibTrans" cxnId="{20079B31-0070-4A5C-93EC-6AA85D0A356E}">
      <dgm:prSet/>
      <dgm:spPr/>
      <dgm:t>
        <a:bodyPr/>
        <a:lstStyle/>
        <a:p>
          <a:endParaRPr lang="fr-FR"/>
        </a:p>
      </dgm:t>
    </dgm:pt>
    <dgm:pt modelId="{A970E68D-E1AA-4F33-B997-CF2920009619}">
      <dgm:prSet phldrT="[Texte]"/>
      <dgm:spPr/>
      <dgm:t>
        <a:bodyPr/>
        <a:lstStyle/>
        <a:p>
          <a:r>
            <a:rPr lang="fr-FR" dirty="0"/>
            <a:t>Sentiment de manque</a:t>
          </a:r>
        </a:p>
      </dgm:t>
    </dgm:pt>
    <dgm:pt modelId="{23748D6E-D4C7-4AF4-A582-06C591BFED6B}" type="parTrans" cxnId="{92017F71-F024-485B-B65B-6C534B84E8B2}">
      <dgm:prSet/>
      <dgm:spPr/>
      <dgm:t>
        <a:bodyPr/>
        <a:lstStyle/>
        <a:p>
          <a:endParaRPr lang="fr-FR"/>
        </a:p>
      </dgm:t>
    </dgm:pt>
    <dgm:pt modelId="{6AE45E19-5CF7-4339-9741-8575F7739ACC}" type="sibTrans" cxnId="{92017F71-F024-485B-B65B-6C534B84E8B2}">
      <dgm:prSet/>
      <dgm:spPr/>
      <dgm:t>
        <a:bodyPr/>
        <a:lstStyle/>
        <a:p>
          <a:endParaRPr lang="fr-FR"/>
        </a:p>
      </dgm:t>
    </dgm:pt>
    <dgm:pt modelId="{F20D494F-374D-4BA0-A1D2-9F03A65D8BA7}">
      <dgm:prSet phldrT="[Texte]"/>
      <dgm:spPr/>
      <dgm:t>
        <a:bodyPr/>
        <a:lstStyle/>
        <a:p>
          <a:r>
            <a:rPr lang="fr-FR" dirty="0"/>
            <a:t>Volonté d’action</a:t>
          </a:r>
        </a:p>
      </dgm:t>
    </dgm:pt>
    <dgm:pt modelId="{3D263D95-C8AA-466A-8C53-4C93FD6519BB}" type="parTrans" cxnId="{A9D53102-3DE6-41A3-B4DA-8716BA07043C}">
      <dgm:prSet/>
      <dgm:spPr/>
      <dgm:t>
        <a:bodyPr/>
        <a:lstStyle/>
        <a:p>
          <a:endParaRPr lang="fr-FR"/>
        </a:p>
      </dgm:t>
    </dgm:pt>
    <dgm:pt modelId="{83903EBE-D498-425A-9F66-C9228D25F75F}" type="sibTrans" cxnId="{A9D53102-3DE6-41A3-B4DA-8716BA07043C}">
      <dgm:prSet/>
      <dgm:spPr/>
      <dgm:t>
        <a:bodyPr/>
        <a:lstStyle/>
        <a:p>
          <a:endParaRPr lang="fr-FR"/>
        </a:p>
      </dgm:t>
    </dgm:pt>
    <dgm:pt modelId="{93EF9B77-7E22-4610-96F5-95A582BC5680}">
      <dgm:prSet phldrT="[Texte]"/>
      <dgm:spPr/>
      <dgm:t>
        <a:bodyPr/>
        <a:lstStyle/>
        <a:p>
          <a:r>
            <a:rPr lang="fr-FR" dirty="0"/>
            <a:t>Désir</a:t>
          </a:r>
        </a:p>
      </dgm:t>
    </dgm:pt>
    <dgm:pt modelId="{A55325F4-FF46-4A5C-B3BB-EB6C718452AC}" type="parTrans" cxnId="{6C0677CA-27CF-4698-8C20-689C5AAE48A4}">
      <dgm:prSet/>
      <dgm:spPr/>
      <dgm:t>
        <a:bodyPr/>
        <a:lstStyle/>
        <a:p>
          <a:endParaRPr lang="fr-FR"/>
        </a:p>
      </dgm:t>
    </dgm:pt>
    <dgm:pt modelId="{E0DD1495-2D2B-426A-873A-A3521E62A8CC}" type="sibTrans" cxnId="{6C0677CA-27CF-4698-8C20-689C5AAE48A4}">
      <dgm:prSet/>
      <dgm:spPr/>
      <dgm:t>
        <a:bodyPr/>
        <a:lstStyle/>
        <a:p>
          <a:endParaRPr lang="fr-FR"/>
        </a:p>
      </dgm:t>
    </dgm:pt>
    <dgm:pt modelId="{97D2B84A-C351-4C4A-961C-7501DB1B120E}">
      <dgm:prSet phldrT="[Texte]"/>
      <dgm:spPr/>
      <dgm:t>
        <a:bodyPr/>
        <a:lstStyle/>
        <a:p>
          <a:r>
            <a:rPr lang="fr-FR" dirty="0"/>
            <a:t>Demande</a:t>
          </a:r>
        </a:p>
      </dgm:t>
    </dgm:pt>
    <dgm:pt modelId="{64A7AFEE-1C04-4545-8B9B-8B38DF620FDC}" type="parTrans" cxnId="{442CDBA7-D995-442A-9675-10CDCFA302E1}">
      <dgm:prSet/>
      <dgm:spPr/>
      <dgm:t>
        <a:bodyPr/>
        <a:lstStyle/>
        <a:p>
          <a:endParaRPr lang="fr-FR"/>
        </a:p>
      </dgm:t>
    </dgm:pt>
    <dgm:pt modelId="{52D575B7-3465-488B-82F3-BDDE68AEA474}" type="sibTrans" cxnId="{442CDBA7-D995-442A-9675-10CDCFA302E1}">
      <dgm:prSet/>
      <dgm:spPr/>
      <dgm:t>
        <a:bodyPr/>
        <a:lstStyle/>
        <a:p>
          <a:endParaRPr lang="fr-FR"/>
        </a:p>
      </dgm:t>
    </dgm:pt>
    <dgm:pt modelId="{354979FC-119C-4D2D-BD50-62B31B3CA8D7}" type="pres">
      <dgm:prSet presAssocID="{3D94F872-D300-4B0D-9A26-85DC9FD02AA9}" presName="Name0" presStyleCnt="0">
        <dgm:presLayoutVars>
          <dgm:dir/>
          <dgm:resizeHandles val="exact"/>
        </dgm:presLayoutVars>
      </dgm:prSet>
      <dgm:spPr/>
    </dgm:pt>
    <dgm:pt modelId="{7F21981C-578C-45C8-ACCD-48EC70CC0F91}" type="pres">
      <dgm:prSet presAssocID="{3D94F872-D300-4B0D-9A26-85DC9FD02AA9}" presName="cycle" presStyleCnt="0"/>
      <dgm:spPr/>
    </dgm:pt>
    <dgm:pt modelId="{7635D583-EC8F-4073-80F6-A5DB2C9BB257}" type="pres">
      <dgm:prSet presAssocID="{CFB3EF1C-B93D-4CCA-93C0-96E6EECD57F0}" presName="nodeFirstNode" presStyleLbl="node1" presStyleIdx="0" presStyleCnt="5">
        <dgm:presLayoutVars>
          <dgm:bulletEnabled val="1"/>
        </dgm:presLayoutVars>
      </dgm:prSet>
      <dgm:spPr/>
    </dgm:pt>
    <dgm:pt modelId="{08508376-41AF-4E18-89B0-EEFE9D93CC53}" type="pres">
      <dgm:prSet presAssocID="{F3BE18CB-3FA8-479E-9ED8-7AFDE6B391A5}" presName="sibTransFirstNode" presStyleLbl="bgShp" presStyleIdx="0" presStyleCnt="1"/>
      <dgm:spPr/>
    </dgm:pt>
    <dgm:pt modelId="{5FEB7459-15A2-458B-B910-0F0EF911E1F8}" type="pres">
      <dgm:prSet presAssocID="{A970E68D-E1AA-4F33-B997-CF2920009619}" presName="nodeFollowingNodes" presStyleLbl="node1" presStyleIdx="1" presStyleCnt="5">
        <dgm:presLayoutVars>
          <dgm:bulletEnabled val="1"/>
        </dgm:presLayoutVars>
      </dgm:prSet>
      <dgm:spPr/>
    </dgm:pt>
    <dgm:pt modelId="{32F54490-8887-405C-B161-8573EE7E19C3}" type="pres">
      <dgm:prSet presAssocID="{F20D494F-374D-4BA0-A1D2-9F03A65D8BA7}" presName="nodeFollowingNodes" presStyleLbl="node1" presStyleIdx="2" presStyleCnt="5">
        <dgm:presLayoutVars>
          <dgm:bulletEnabled val="1"/>
        </dgm:presLayoutVars>
      </dgm:prSet>
      <dgm:spPr/>
    </dgm:pt>
    <dgm:pt modelId="{83407247-54CF-41B1-8375-45C4EB6A5568}" type="pres">
      <dgm:prSet presAssocID="{93EF9B77-7E22-4610-96F5-95A582BC5680}" presName="nodeFollowingNodes" presStyleLbl="node1" presStyleIdx="3" presStyleCnt="5">
        <dgm:presLayoutVars>
          <dgm:bulletEnabled val="1"/>
        </dgm:presLayoutVars>
      </dgm:prSet>
      <dgm:spPr/>
    </dgm:pt>
    <dgm:pt modelId="{6E72EFCB-05D3-4089-8356-B2654165ADB0}" type="pres">
      <dgm:prSet presAssocID="{97D2B84A-C351-4C4A-961C-7501DB1B120E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7C4A2501-B052-46FF-8E81-1D99340E0D70}" type="presOf" srcId="{3D94F872-D300-4B0D-9A26-85DC9FD02AA9}" destId="{354979FC-119C-4D2D-BD50-62B31B3CA8D7}" srcOrd="0" destOrd="0" presId="urn:microsoft.com/office/officeart/2005/8/layout/cycle3"/>
    <dgm:cxn modelId="{A9D53102-3DE6-41A3-B4DA-8716BA07043C}" srcId="{3D94F872-D300-4B0D-9A26-85DC9FD02AA9}" destId="{F20D494F-374D-4BA0-A1D2-9F03A65D8BA7}" srcOrd="2" destOrd="0" parTransId="{3D263D95-C8AA-466A-8C53-4C93FD6519BB}" sibTransId="{83903EBE-D498-425A-9F66-C9228D25F75F}"/>
    <dgm:cxn modelId="{3D4C0B08-C19D-4E69-A75D-59B3D6487D1E}" type="presOf" srcId="{CFB3EF1C-B93D-4CCA-93C0-96E6EECD57F0}" destId="{7635D583-EC8F-4073-80F6-A5DB2C9BB257}" srcOrd="0" destOrd="0" presId="urn:microsoft.com/office/officeart/2005/8/layout/cycle3"/>
    <dgm:cxn modelId="{20079B31-0070-4A5C-93EC-6AA85D0A356E}" srcId="{3D94F872-D300-4B0D-9A26-85DC9FD02AA9}" destId="{CFB3EF1C-B93D-4CCA-93C0-96E6EECD57F0}" srcOrd="0" destOrd="0" parTransId="{287D6E13-D4AC-4C02-B688-DD3E7BABCA73}" sibTransId="{F3BE18CB-3FA8-479E-9ED8-7AFDE6B391A5}"/>
    <dgm:cxn modelId="{2BE2D670-E489-454F-B1B2-85476EC178DF}" type="presOf" srcId="{93EF9B77-7E22-4610-96F5-95A582BC5680}" destId="{83407247-54CF-41B1-8375-45C4EB6A5568}" srcOrd="0" destOrd="0" presId="urn:microsoft.com/office/officeart/2005/8/layout/cycle3"/>
    <dgm:cxn modelId="{92017F71-F024-485B-B65B-6C534B84E8B2}" srcId="{3D94F872-D300-4B0D-9A26-85DC9FD02AA9}" destId="{A970E68D-E1AA-4F33-B997-CF2920009619}" srcOrd="1" destOrd="0" parTransId="{23748D6E-D4C7-4AF4-A582-06C591BFED6B}" sibTransId="{6AE45E19-5CF7-4339-9741-8575F7739ACC}"/>
    <dgm:cxn modelId="{1F236591-D469-457F-BB70-EB4AEF7A492A}" type="presOf" srcId="{F3BE18CB-3FA8-479E-9ED8-7AFDE6B391A5}" destId="{08508376-41AF-4E18-89B0-EEFE9D93CC53}" srcOrd="0" destOrd="0" presId="urn:microsoft.com/office/officeart/2005/8/layout/cycle3"/>
    <dgm:cxn modelId="{5A0C05A7-573D-4925-B3FC-81C25735EBEC}" type="presOf" srcId="{97D2B84A-C351-4C4A-961C-7501DB1B120E}" destId="{6E72EFCB-05D3-4089-8356-B2654165ADB0}" srcOrd="0" destOrd="0" presId="urn:microsoft.com/office/officeart/2005/8/layout/cycle3"/>
    <dgm:cxn modelId="{442CDBA7-D995-442A-9675-10CDCFA302E1}" srcId="{3D94F872-D300-4B0D-9A26-85DC9FD02AA9}" destId="{97D2B84A-C351-4C4A-961C-7501DB1B120E}" srcOrd="4" destOrd="0" parTransId="{64A7AFEE-1C04-4545-8B9B-8B38DF620FDC}" sibTransId="{52D575B7-3465-488B-82F3-BDDE68AEA474}"/>
    <dgm:cxn modelId="{6C0677CA-27CF-4698-8C20-689C5AAE48A4}" srcId="{3D94F872-D300-4B0D-9A26-85DC9FD02AA9}" destId="{93EF9B77-7E22-4610-96F5-95A582BC5680}" srcOrd="3" destOrd="0" parTransId="{A55325F4-FF46-4A5C-B3BB-EB6C718452AC}" sibTransId="{E0DD1495-2D2B-426A-873A-A3521E62A8CC}"/>
    <dgm:cxn modelId="{160A02DC-EFDF-4D15-A88F-609737D2C8A8}" type="presOf" srcId="{A970E68D-E1AA-4F33-B997-CF2920009619}" destId="{5FEB7459-15A2-458B-B910-0F0EF911E1F8}" srcOrd="0" destOrd="0" presId="urn:microsoft.com/office/officeart/2005/8/layout/cycle3"/>
    <dgm:cxn modelId="{BE60ECFD-E06D-4E0D-AC12-04CD9FCEBEB0}" type="presOf" srcId="{F20D494F-374D-4BA0-A1D2-9F03A65D8BA7}" destId="{32F54490-8887-405C-B161-8573EE7E19C3}" srcOrd="0" destOrd="0" presId="urn:microsoft.com/office/officeart/2005/8/layout/cycle3"/>
    <dgm:cxn modelId="{EC5A5E8F-0006-436A-A29B-2AEF65D7A8D5}" type="presParOf" srcId="{354979FC-119C-4D2D-BD50-62B31B3CA8D7}" destId="{7F21981C-578C-45C8-ACCD-48EC70CC0F91}" srcOrd="0" destOrd="0" presId="urn:microsoft.com/office/officeart/2005/8/layout/cycle3"/>
    <dgm:cxn modelId="{15000BEF-C50A-49D4-83EC-B4AAE1BFD16F}" type="presParOf" srcId="{7F21981C-578C-45C8-ACCD-48EC70CC0F91}" destId="{7635D583-EC8F-4073-80F6-A5DB2C9BB257}" srcOrd="0" destOrd="0" presId="urn:microsoft.com/office/officeart/2005/8/layout/cycle3"/>
    <dgm:cxn modelId="{99C5D608-031D-4CEF-8DB5-3E0F21C20586}" type="presParOf" srcId="{7F21981C-578C-45C8-ACCD-48EC70CC0F91}" destId="{08508376-41AF-4E18-89B0-EEFE9D93CC53}" srcOrd="1" destOrd="0" presId="urn:microsoft.com/office/officeart/2005/8/layout/cycle3"/>
    <dgm:cxn modelId="{CCEA88F0-DA45-465A-9836-626EFAE78EF0}" type="presParOf" srcId="{7F21981C-578C-45C8-ACCD-48EC70CC0F91}" destId="{5FEB7459-15A2-458B-B910-0F0EF911E1F8}" srcOrd="2" destOrd="0" presId="urn:microsoft.com/office/officeart/2005/8/layout/cycle3"/>
    <dgm:cxn modelId="{26B3A60D-0EF7-4F18-934A-EC8F800B7727}" type="presParOf" srcId="{7F21981C-578C-45C8-ACCD-48EC70CC0F91}" destId="{32F54490-8887-405C-B161-8573EE7E19C3}" srcOrd="3" destOrd="0" presId="urn:microsoft.com/office/officeart/2005/8/layout/cycle3"/>
    <dgm:cxn modelId="{EAD35262-FB5E-41E0-8AD1-7C9A4BD8B62F}" type="presParOf" srcId="{7F21981C-578C-45C8-ACCD-48EC70CC0F91}" destId="{83407247-54CF-41B1-8375-45C4EB6A5568}" srcOrd="4" destOrd="0" presId="urn:microsoft.com/office/officeart/2005/8/layout/cycle3"/>
    <dgm:cxn modelId="{81670AEA-E0DB-455C-8CA2-44FB75189664}" type="presParOf" srcId="{7F21981C-578C-45C8-ACCD-48EC70CC0F91}" destId="{6E72EFCB-05D3-4089-8356-B2654165ADB0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3F3A5F-FF03-45E5-A388-03AB04556DBB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D036DE6-2E93-4B54-A0C6-76C6F8BC6982}">
      <dgm:prSet phldrT="[Texte]" custT="1"/>
      <dgm:spPr/>
      <dgm:t>
        <a:bodyPr/>
        <a:lstStyle/>
        <a:p>
          <a:r>
            <a:rPr lang="fr-FR" sz="2800" b="1" dirty="0"/>
            <a:t>Motivations hédonistes </a:t>
          </a:r>
          <a:r>
            <a:rPr lang="fr-FR" sz="1500" dirty="0"/>
            <a:t>(désir de profiter des plaisirs de l’existence)</a:t>
          </a:r>
        </a:p>
      </dgm:t>
    </dgm:pt>
    <dgm:pt modelId="{4F9BA59C-0946-4143-AA66-4B5CC36F8AEB}" type="parTrans" cxnId="{8E4986DD-616D-4C51-8B7C-FF4EF000513A}">
      <dgm:prSet/>
      <dgm:spPr/>
      <dgm:t>
        <a:bodyPr/>
        <a:lstStyle/>
        <a:p>
          <a:endParaRPr lang="fr-FR"/>
        </a:p>
      </dgm:t>
    </dgm:pt>
    <dgm:pt modelId="{C4E7EEED-7DB6-4F67-9F5E-3C4DC8837B59}" type="sibTrans" cxnId="{8E4986DD-616D-4C51-8B7C-FF4EF000513A}">
      <dgm:prSet/>
      <dgm:spPr/>
      <dgm:t>
        <a:bodyPr/>
        <a:lstStyle/>
        <a:p>
          <a:endParaRPr lang="fr-FR"/>
        </a:p>
      </dgm:t>
    </dgm:pt>
    <dgm:pt modelId="{E1CD9E01-0FA5-4823-94BB-E950CF2C6ED9}">
      <dgm:prSet phldrT="[Texte]" custT="1"/>
      <dgm:spPr/>
      <dgm:t>
        <a:bodyPr/>
        <a:lstStyle/>
        <a:p>
          <a:r>
            <a:rPr lang="fr-FR" sz="2800" b="1" dirty="0"/>
            <a:t>Motivations d’auto-expression </a:t>
          </a:r>
          <a:r>
            <a:rPr lang="fr-FR" sz="1500" dirty="0"/>
            <a:t>(désir de se distinguer des autres ou d’exprimer sa personnalité)</a:t>
          </a:r>
        </a:p>
      </dgm:t>
    </dgm:pt>
    <dgm:pt modelId="{A994BF89-F779-4610-9E73-7F55D00AED5C}" type="parTrans" cxnId="{AB3931F5-4899-46E1-A3B0-86B47B7970C5}">
      <dgm:prSet/>
      <dgm:spPr/>
      <dgm:t>
        <a:bodyPr/>
        <a:lstStyle/>
        <a:p>
          <a:endParaRPr lang="fr-FR"/>
        </a:p>
      </dgm:t>
    </dgm:pt>
    <dgm:pt modelId="{1DD646DA-223D-49FA-AB2B-9B27D6884630}" type="sibTrans" cxnId="{AB3931F5-4899-46E1-A3B0-86B47B7970C5}">
      <dgm:prSet/>
      <dgm:spPr/>
      <dgm:t>
        <a:bodyPr/>
        <a:lstStyle/>
        <a:p>
          <a:endParaRPr lang="fr-FR"/>
        </a:p>
      </dgm:t>
    </dgm:pt>
    <dgm:pt modelId="{0CAC78A6-0E78-4835-88AA-2C3A42387FDA}">
      <dgm:prSet phldrT="[Texte]" custT="1"/>
      <dgm:spPr/>
      <dgm:t>
        <a:bodyPr/>
        <a:lstStyle/>
        <a:p>
          <a:r>
            <a:rPr lang="fr-FR" sz="2800" b="1" dirty="0"/>
            <a:t>Motivations oblatives </a:t>
          </a:r>
          <a:r>
            <a:rPr lang="fr-FR" sz="1900" dirty="0"/>
            <a:t>(désir de faire du bien à autrui)</a:t>
          </a:r>
        </a:p>
      </dgm:t>
    </dgm:pt>
    <dgm:pt modelId="{C9E5A909-D99F-4094-9855-B251E3F305DB}" type="parTrans" cxnId="{72FB75E6-0256-4C65-AE98-35069BDEAAC7}">
      <dgm:prSet/>
      <dgm:spPr/>
      <dgm:t>
        <a:bodyPr/>
        <a:lstStyle/>
        <a:p>
          <a:endParaRPr lang="fr-FR"/>
        </a:p>
      </dgm:t>
    </dgm:pt>
    <dgm:pt modelId="{011FCD15-CB40-4146-956C-361AC420E7BB}" type="sibTrans" cxnId="{72FB75E6-0256-4C65-AE98-35069BDEAAC7}">
      <dgm:prSet/>
      <dgm:spPr/>
      <dgm:t>
        <a:bodyPr/>
        <a:lstStyle/>
        <a:p>
          <a:endParaRPr lang="fr-FR"/>
        </a:p>
      </dgm:t>
    </dgm:pt>
    <dgm:pt modelId="{28698F36-12DE-4248-8E6C-AB8403BDB2DB}" type="pres">
      <dgm:prSet presAssocID="{E63F3A5F-FF03-45E5-A388-03AB04556DBB}" presName="Name0" presStyleCnt="0">
        <dgm:presLayoutVars>
          <dgm:dir/>
          <dgm:resizeHandles val="exact"/>
        </dgm:presLayoutVars>
      </dgm:prSet>
      <dgm:spPr/>
    </dgm:pt>
    <dgm:pt modelId="{51BB32AF-DD10-4F56-BBC1-023723944FAC}" type="pres">
      <dgm:prSet presAssocID="{6D036DE6-2E93-4B54-A0C6-76C6F8BC6982}" presName="compNode" presStyleCnt="0"/>
      <dgm:spPr/>
    </dgm:pt>
    <dgm:pt modelId="{B0F9C0B0-9F3C-474D-B645-7532B7F7DC08}" type="pres">
      <dgm:prSet presAssocID="{6D036DE6-2E93-4B54-A0C6-76C6F8BC6982}" presName="pict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0E8893A2-07E1-4E95-B9C1-0D4808A7D271}" type="pres">
      <dgm:prSet presAssocID="{6D036DE6-2E93-4B54-A0C6-76C6F8BC6982}" presName="textRect" presStyleLbl="revTx" presStyleIdx="0" presStyleCnt="3">
        <dgm:presLayoutVars>
          <dgm:bulletEnabled val="1"/>
        </dgm:presLayoutVars>
      </dgm:prSet>
      <dgm:spPr/>
    </dgm:pt>
    <dgm:pt modelId="{82F06AF2-730A-4FEA-BA26-051B19D806DF}" type="pres">
      <dgm:prSet presAssocID="{C4E7EEED-7DB6-4F67-9F5E-3C4DC8837B59}" presName="sibTrans" presStyleLbl="sibTrans2D1" presStyleIdx="0" presStyleCnt="0"/>
      <dgm:spPr/>
    </dgm:pt>
    <dgm:pt modelId="{CACE4E79-612D-44C5-B6EB-86F5D1E564DA}" type="pres">
      <dgm:prSet presAssocID="{E1CD9E01-0FA5-4823-94BB-E950CF2C6ED9}" presName="compNode" presStyleCnt="0"/>
      <dgm:spPr/>
    </dgm:pt>
    <dgm:pt modelId="{B9EB86E0-576D-459D-B32E-2E6D609D1A12}" type="pres">
      <dgm:prSet presAssocID="{E1CD9E01-0FA5-4823-94BB-E950CF2C6ED9}" presName="pictRect" presStyleLbl="nod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633" b="-91523"/>
          </a:stretch>
        </a:blipFill>
      </dgm:spPr>
    </dgm:pt>
    <dgm:pt modelId="{1D9BD599-CD15-4EBE-9046-148E6EA268A1}" type="pres">
      <dgm:prSet presAssocID="{E1CD9E01-0FA5-4823-94BB-E950CF2C6ED9}" presName="textRect" presStyleLbl="revTx" presStyleIdx="1" presStyleCnt="3">
        <dgm:presLayoutVars>
          <dgm:bulletEnabled val="1"/>
        </dgm:presLayoutVars>
      </dgm:prSet>
      <dgm:spPr/>
    </dgm:pt>
    <dgm:pt modelId="{D1DF32DF-D0E5-42A7-A968-FDA27DB85F76}" type="pres">
      <dgm:prSet presAssocID="{1DD646DA-223D-49FA-AB2B-9B27D6884630}" presName="sibTrans" presStyleLbl="sibTrans2D1" presStyleIdx="0" presStyleCnt="0"/>
      <dgm:spPr/>
    </dgm:pt>
    <dgm:pt modelId="{493CE3B3-9DB7-47B9-88AE-F7802B0047D3}" type="pres">
      <dgm:prSet presAssocID="{0CAC78A6-0E78-4835-88AA-2C3A42387FDA}" presName="compNode" presStyleCnt="0"/>
      <dgm:spPr/>
    </dgm:pt>
    <dgm:pt modelId="{7A0B7A88-1B8F-47E1-BD55-135B9A4DB5D9}" type="pres">
      <dgm:prSet presAssocID="{0CAC78A6-0E78-4835-88AA-2C3A42387FDA}" presName="pictRect" presStyleLbl="node1" presStyleIdx="2" presStyleCnt="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944" t="6079" r="4944" b="6079"/>
          </a:stretch>
        </a:blipFill>
      </dgm:spPr>
    </dgm:pt>
    <dgm:pt modelId="{93AD4224-4A05-46F6-94CA-B407DDE277D7}" type="pres">
      <dgm:prSet presAssocID="{0CAC78A6-0E78-4835-88AA-2C3A42387FDA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B6029E03-3579-4B1A-8D42-7191A62659D4}" type="presOf" srcId="{E63F3A5F-FF03-45E5-A388-03AB04556DBB}" destId="{28698F36-12DE-4248-8E6C-AB8403BDB2DB}" srcOrd="0" destOrd="0" presId="urn:microsoft.com/office/officeart/2005/8/layout/pList1"/>
    <dgm:cxn modelId="{92FF7A67-331E-4DDC-B6C1-9B0EF1F19F8A}" type="presOf" srcId="{C4E7EEED-7DB6-4F67-9F5E-3C4DC8837B59}" destId="{82F06AF2-730A-4FEA-BA26-051B19D806DF}" srcOrd="0" destOrd="0" presId="urn:microsoft.com/office/officeart/2005/8/layout/pList1"/>
    <dgm:cxn modelId="{767C3D8A-302D-4D44-B66F-89B19239270F}" type="presOf" srcId="{0CAC78A6-0E78-4835-88AA-2C3A42387FDA}" destId="{93AD4224-4A05-46F6-94CA-B407DDE277D7}" srcOrd="0" destOrd="0" presId="urn:microsoft.com/office/officeart/2005/8/layout/pList1"/>
    <dgm:cxn modelId="{869A67AE-F997-44D8-9414-A2B29FEA772B}" type="presOf" srcId="{6D036DE6-2E93-4B54-A0C6-76C6F8BC6982}" destId="{0E8893A2-07E1-4E95-B9C1-0D4808A7D271}" srcOrd="0" destOrd="0" presId="urn:microsoft.com/office/officeart/2005/8/layout/pList1"/>
    <dgm:cxn modelId="{8096DFD4-E042-4680-9BEB-A05484A2EA3E}" type="presOf" srcId="{E1CD9E01-0FA5-4823-94BB-E950CF2C6ED9}" destId="{1D9BD599-CD15-4EBE-9046-148E6EA268A1}" srcOrd="0" destOrd="0" presId="urn:microsoft.com/office/officeart/2005/8/layout/pList1"/>
    <dgm:cxn modelId="{8E4986DD-616D-4C51-8B7C-FF4EF000513A}" srcId="{E63F3A5F-FF03-45E5-A388-03AB04556DBB}" destId="{6D036DE6-2E93-4B54-A0C6-76C6F8BC6982}" srcOrd="0" destOrd="0" parTransId="{4F9BA59C-0946-4143-AA66-4B5CC36F8AEB}" sibTransId="{C4E7EEED-7DB6-4F67-9F5E-3C4DC8837B59}"/>
    <dgm:cxn modelId="{64705BE5-F0BA-4EE4-9152-2D2313F1DAEA}" type="presOf" srcId="{1DD646DA-223D-49FA-AB2B-9B27D6884630}" destId="{D1DF32DF-D0E5-42A7-A968-FDA27DB85F76}" srcOrd="0" destOrd="0" presId="urn:microsoft.com/office/officeart/2005/8/layout/pList1"/>
    <dgm:cxn modelId="{72FB75E6-0256-4C65-AE98-35069BDEAAC7}" srcId="{E63F3A5F-FF03-45E5-A388-03AB04556DBB}" destId="{0CAC78A6-0E78-4835-88AA-2C3A42387FDA}" srcOrd="2" destOrd="0" parTransId="{C9E5A909-D99F-4094-9855-B251E3F305DB}" sibTransId="{011FCD15-CB40-4146-956C-361AC420E7BB}"/>
    <dgm:cxn modelId="{AB3931F5-4899-46E1-A3B0-86B47B7970C5}" srcId="{E63F3A5F-FF03-45E5-A388-03AB04556DBB}" destId="{E1CD9E01-0FA5-4823-94BB-E950CF2C6ED9}" srcOrd="1" destOrd="0" parTransId="{A994BF89-F779-4610-9E73-7F55D00AED5C}" sibTransId="{1DD646DA-223D-49FA-AB2B-9B27D6884630}"/>
    <dgm:cxn modelId="{C1CAE29F-1BB7-4864-B6B6-5ADA3C73F8DB}" type="presParOf" srcId="{28698F36-12DE-4248-8E6C-AB8403BDB2DB}" destId="{51BB32AF-DD10-4F56-BBC1-023723944FAC}" srcOrd="0" destOrd="0" presId="urn:microsoft.com/office/officeart/2005/8/layout/pList1"/>
    <dgm:cxn modelId="{B486D87D-C5EC-4263-8CD3-F26EB51F63B9}" type="presParOf" srcId="{51BB32AF-DD10-4F56-BBC1-023723944FAC}" destId="{B0F9C0B0-9F3C-474D-B645-7532B7F7DC08}" srcOrd="0" destOrd="0" presId="urn:microsoft.com/office/officeart/2005/8/layout/pList1"/>
    <dgm:cxn modelId="{E20962B9-87CD-4ACE-B678-6D881CC98332}" type="presParOf" srcId="{51BB32AF-DD10-4F56-BBC1-023723944FAC}" destId="{0E8893A2-07E1-4E95-B9C1-0D4808A7D271}" srcOrd="1" destOrd="0" presId="urn:microsoft.com/office/officeart/2005/8/layout/pList1"/>
    <dgm:cxn modelId="{9A01C2CA-04D9-4DB6-BA8A-686CD445D53B}" type="presParOf" srcId="{28698F36-12DE-4248-8E6C-AB8403BDB2DB}" destId="{82F06AF2-730A-4FEA-BA26-051B19D806DF}" srcOrd="1" destOrd="0" presId="urn:microsoft.com/office/officeart/2005/8/layout/pList1"/>
    <dgm:cxn modelId="{C03BAF0F-E982-4DE8-B4B1-7E525ECFA899}" type="presParOf" srcId="{28698F36-12DE-4248-8E6C-AB8403BDB2DB}" destId="{CACE4E79-612D-44C5-B6EB-86F5D1E564DA}" srcOrd="2" destOrd="0" presId="urn:microsoft.com/office/officeart/2005/8/layout/pList1"/>
    <dgm:cxn modelId="{A5436014-E7AA-4EAB-9919-C6D5EE7CA3AF}" type="presParOf" srcId="{CACE4E79-612D-44C5-B6EB-86F5D1E564DA}" destId="{B9EB86E0-576D-459D-B32E-2E6D609D1A12}" srcOrd="0" destOrd="0" presId="urn:microsoft.com/office/officeart/2005/8/layout/pList1"/>
    <dgm:cxn modelId="{06529648-6653-4939-8520-E3D0D0571E0F}" type="presParOf" srcId="{CACE4E79-612D-44C5-B6EB-86F5D1E564DA}" destId="{1D9BD599-CD15-4EBE-9046-148E6EA268A1}" srcOrd="1" destOrd="0" presId="urn:microsoft.com/office/officeart/2005/8/layout/pList1"/>
    <dgm:cxn modelId="{AA6571E8-ECD6-4B37-ABDD-183521363E33}" type="presParOf" srcId="{28698F36-12DE-4248-8E6C-AB8403BDB2DB}" destId="{D1DF32DF-D0E5-42A7-A968-FDA27DB85F76}" srcOrd="3" destOrd="0" presId="urn:microsoft.com/office/officeart/2005/8/layout/pList1"/>
    <dgm:cxn modelId="{5B6A3EA6-6E88-47F5-9932-32F9A5993C7A}" type="presParOf" srcId="{28698F36-12DE-4248-8E6C-AB8403BDB2DB}" destId="{493CE3B3-9DB7-47B9-88AE-F7802B0047D3}" srcOrd="4" destOrd="0" presId="urn:microsoft.com/office/officeart/2005/8/layout/pList1"/>
    <dgm:cxn modelId="{5AC4760E-A36A-41D5-9F25-7884B47A0EE9}" type="presParOf" srcId="{493CE3B3-9DB7-47B9-88AE-F7802B0047D3}" destId="{7A0B7A88-1B8F-47E1-BD55-135B9A4DB5D9}" srcOrd="0" destOrd="0" presId="urn:microsoft.com/office/officeart/2005/8/layout/pList1"/>
    <dgm:cxn modelId="{09D19BED-060A-4AC4-A747-5715DC7FC8FB}" type="presParOf" srcId="{493CE3B3-9DB7-47B9-88AE-F7802B0047D3}" destId="{93AD4224-4A05-46F6-94CA-B407DDE277D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3F3A5F-FF03-45E5-A388-03AB04556DBB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D036DE6-2E93-4B54-A0C6-76C6F8BC6982}">
      <dgm:prSet phldrT="[Texte]" custT="1"/>
      <dgm:spPr/>
      <dgm:t>
        <a:bodyPr/>
        <a:lstStyle/>
        <a:p>
          <a:r>
            <a:rPr lang="fr-FR" sz="2800" b="1" dirty="0"/>
            <a:t>Inhibitions </a:t>
          </a:r>
          <a:r>
            <a:rPr lang="fr-FR" sz="1300" dirty="0"/>
            <a:t>: lorsque l’acheteur juge l’achat honteux ou peu convenable par rapport à ses idées ou celles de son entourage</a:t>
          </a:r>
        </a:p>
      </dgm:t>
    </dgm:pt>
    <dgm:pt modelId="{4F9BA59C-0946-4143-AA66-4B5CC36F8AEB}" type="parTrans" cxnId="{8E4986DD-616D-4C51-8B7C-FF4EF000513A}">
      <dgm:prSet/>
      <dgm:spPr/>
      <dgm:t>
        <a:bodyPr/>
        <a:lstStyle/>
        <a:p>
          <a:endParaRPr lang="fr-FR"/>
        </a:p>
      </dgm:t>
    </dgm:pt>
    <dgm:pt modelId="{C4E7EEED-7DB6-4F67-9F5E-3C4DC8837B59}" type="sibTrans" cxnId="{8E4986DD-616D-4C51-8B7C-FF4EF000513A}">
      <dgm:prSet/>
      <dgm:spPr/>
      <dgm:t>
        <a:bodyPr/>
        <a:lstStyle/>
        <a:p>
          <a:endParaRPr lang="fr-FR"/>
        </a:p>
      </dgm:t>
    </dgm:pt>
    <dgm:pt modelId="{E1CD9E01-0FA5-4823-94BB-E950CF2C6ED9}">
      <dgm:prSet phldrT="[Texte]" custT="1"/>
      <dgm:spPr/>
      <dgm:t>
        <a:bodyPr/>
        <a:lstStyle/>
        <a:p>
          <a:r>
            <a:rPr lang="fr-FR" sz="2800" b="1" dirty="0"/>
            <a:t>Risques :     </a:t>
          </a:r>
          <a:r>
            <a:rPr lang="fr-FR" sz="1300" dirty="0"/>
            <a:t>part d’incertitude qui intervient pour des achats impliquant (risques financiers, corporels…)</a:t>
          </a:r>
        </a:p>
      </dgm:t>
    </dgm:pt>
    <dgm:pt modelId="{A994BF89-F779-4610-9E73-7F55D00AED5C}" type="parTrans" cxnId="{AB3931F5-4899-46E1-A3B0-86B47B7970C5}">
      <dgm:prSet/>
      <dgm:spPr/>
      <dgm:t>
        <a:bodyPr/>
        <a:lstStyle/>
        <a:p>
          <a:endParaRPr lang="fr-FR"/>
        </a:p>
      </dgm:t>
    </dgm:pt>
    <dgm:pt modelId="{1DD646DA-223D-49FA-AB2B-9B27D6884630}" type="sibTrans" cxnId="{AB3931F5-4899-46E1-A3B0-86B47B7970C5}">
      <dgm:prSet/>
      <dgm:spPr/>
      <dgm:t>
        <a:bodyPr/>
        <a:lstStyle/>
        <a:p>
          <a:endParaRPr lang="fr-FR"/>
        </a:p>
      </dgm:t>
    </dgm:pt>
    <dgm:pt modelId="{0CAC78A6-0E78-4835-88AA-2C3A42387FDA}">
      <dgm:prSet phldrT="[Texte]" custT="1"/>
      <dgm:spPr/>
      <dgm:t>
        <a:bodyPr/>
        <a:lstStyle/>
        <a:p>
          <a:r>
            <a:rPr lang="fr-FR" sz="2800" b="1" dirty="0"/>
            <a:t>Peurs :      </a:t>
          </a:r>
          <a:r>
            <a:rPr lang="fr-FR" sz="1300" dirty="0"/>
            <a:t>Crainte rationnelle ou irrationnelle de rencontrer des difficultés lors de son utilisation (peur de ne pas savoir l’utiliser)</a:t>
          </a:r>
        </a:p>
      </dgm:t>
    </dgm:pt>
    <dgm:pt modelId="{C9E5A909-D99F-4094-9855-B251E3F305DB}" type="parTrans" cxnId="{72FB75E6-0256-4C65-AE98-35069BDEAAC7}">
      <dgm:prSet/>
      <dgm:spPr/>
      <dgm:t>
        <a:bodyPr/>
        <a:lstStyle/>
        <a:p>
          <a:endParaRPr lang="fr-FR"/>
        </a:p>
      </dgm:t>
    </dgm:pt>
    <dgm:pt modelId="{011FCD15-CB40-4146-956C-361AC420E7BB}" type="sibTrans" cxnId="{72FB75E6-0256-4C65-AE98-35069BDEAAC7}">
      <dgm:prSet/>
      <dgm:spPr/>
      <dgm:t>
        <a:bodyPr/>
        <a:lstStyle/>
        <a:p>
          <a:endParaRPr lang="fr-FR"/>
        </a:p>
      </dgm:t>
    </dgm:pt>
    <dgm:pt modelId="{28698F36-12DE-4248-8E6C-AB8403BDB2DB}" type="pres">
      <dgm:prSet presAssocID="{E63F3A5F-FF03-45E5-A388-03AB04556DBB}" presName="Name0" presStyleCnt="0">
        <dgm:presLayoutVars>
          <dgm:dir/>
          <dgm:resizeHandles val="exact"/>
        </dgm:presLayoutVars>
      </dgm:prSet>
      <dgm:spPr/>
    </dgm:pt>
    <dgm:pt modelId="{51BB32AF-DD10-4F56-BBC1-023723944FAC}" type="pres">
      <dgm:prSet presAssocID="{6D036DE6-2E93-4B54-A0C6-76C6F8BC6982}" presName="compNode" presStyleCnt="0"/>
      <dgm:spPr/>
    </dgm:pt>
    <dgm:pt modelId="{B0F9C0B0-9F3C-474D-B645-7532B7F7DC08}" type="pres">
      <dgm:prSet presAssocID="{6D036DE6-2E93-4B54-A0C6-76C6F8BC6982}" presName="pict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0E8893A2-07E1-4E95-B9C1-0D4808A7D271}" type="pres">
      <dgm:prSet presAssocID="{6D036DE6-2E93-4B54-A0C6-76C6F8BC6982}" presName="textRect" presStyleLbl="revTx" presStyleIdx="0" presStyleCnt="3">
        <dgm:presLayoutVars>
          <dgm:bulletEnabled val="1"/>
        </dgm:presLayoutVars>
      </dgm:prSet>
      <dgm:spPr/>
    </dgm:pt>
    <dgm:pt modelId="{82F06AF2-730A-4FEA-BA26-051B19D806DF}" type="pres">
      <dgm:prSet presAssocID="{C4E7EEED-7DB6-4F67-9F5E-3C4DC8837B59}" presName="sibTrans" presStyleLbl="sibTrans2D1" presStyleIdx="0" presStyleCnt="0"/>
      <dgm:spPr/>
    </dgm:pt>
    <dgm:pt modelId="{CACE4E79-612D-44C5-B6EB-86F5D1E564DA}" type="pres">
      <dgm:prSet presAssocID="{E1CD9E01-0FA5-4823-94BB-E950CF2C6ED9}" presName="compNode" presStyleCnt="0"/>
      <dgm:spPr/>
    </dgm:pt>
    <dgm:pt modelId="{B9EB86E0-576D-459D-B32E-2E6D609D1A12}" type="pres">
      <dgm:prSet presAssocID="{E1CD9E01-0FA5-4823-94BB-E950CF2C6ED9}" presName="pict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1D9BD599-CD15-4EBE-9046-148E6EA268A1}" type="pres">
      <dgm:prSet presAssocID="{E1CD9E01-0FA5-4823-94BB-E950CF2C6ED9}" presName="textRect" presStyleLbl="revTx" presStyleIdx="1" presStyleCnt="3">
        <dgm:presLayoutVars>
          <dgm:bulletEnabled val="1"/>
        </dgm:presLayoutVars>
      </dgm:prSet>
      <dgm:spPr/>
    </dgm:pt>
    <dgm:pt modelId="{D1DF32DF-D0E5-42A7-A968-FDA27DB85F76}" type="pres">
      <dgm:prSet presAssocID="{1DD646DA-223D-49FA-AB2B-9B27D6884630}" presName="sibTrans" presStyleLbl="sibTrans2D1" presStyleIdx="0" presStyleCnt="0"/>
      <dgm:spPr/>
    </dgm:pt>
    <dgm:pt modelId="{493CE3B3-9DB7-47B9-88AE-F7802B0047D3}" type="pres">
      <dgm:prSet presAssocID="{0CAC78A6-0E78-4835-88AA-2C3A42387FDA}" presName="compNode" presStyleCnt="0"/>
      <dgm:spPr/>
    </dgm:pt>
    <dgm:pt modelId="{7A0B7A88-1B8F-47E1-BD55-135B9A4DB5D9}" type="pres">
      <dgm:prSet presAssocID="{0CAC78A6-0E78-4835-88AA-2C3A42387FDA}" presName="pictRect" presStyleLbl="node1" presStyleIdx="2" presStyleCnt="3" custLinFactNeighborX="-844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599" t="-1729" r="3599" b="-1729"/>
          </a:stretch>
        </a:blipFill>
      </dgm:spPr>
    </dgm:pt>
    <dgm:pt modelId="{93AD4224-4A05-46F6-94CA-B407DDE277D7}" type="pres">
      <dgm:prSet presAssocID="{0CAC78A6-0E78-4835-88AA-2C3A42387FDA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B6029E03-3579-4B1A-8D42-7191A62659D4}" type="presOf" srcId="{E63F3A5F-FF03-45E5-A388-03AB04556DBB}" destId="{28698F36-12DE-4248-8E6C-AB8403BDB2DB}" srcOrd="0" destOrd="0" presId="urn:microsoft.com/office/officeart/2005/8/layout/pList1"/>
    <dgm:cxn modelId="{92FF7A67-331E-4DDC-B6C1-9B0EF1F19F8A}" type="presOf" srcId="{C4E7EEED-7DB6-4F67-9F5E-3C4DC8837B59}" destId="{82F06AF2-730A-4FEA-BA26-051B19D806DF}" srcOrd="0" destOrd="0" presId="urn:microsoft.com/office/officeart/2005/8/layout/pList1"/>
    <dgm:cxn modelId="{767C3D8A-302D-4D44-B66F-89B19239270F}" type="presOf" srcId="{0CAC78A6-0E78-4835-88AA-2C3A42387FDA}" destId="{93AD4224-4A05-46F6-94CA-B407DDE277D7}" srcOrd="0" destOrd="0" presId="urn:microsoft.com/office/officeart/2005/8/layout/pList1"/>
    <dgm:cxn modelId="{869A67AE-F997-44D8-9414-A2B29FEA772B}" type="presOf" srcId="{6D036DE6-2E93-4B54-A0C6-76C6F8BC6982}" destId="{0E8893A2-07E1-4E95-B9C1-0D4808A7D271}" srcOrd="0" destOrd="0" presId="urn:microsoft.com/office/officeart/2005/8/layout/pList1"/>
    <dgm:cxn modelId="{8096DFD4-E042-4680-9BEB-A05484A2EA3E}" type="presOf" srcId="{E1CD9E01-0FA5-4823-94BB-E950CF2C6ED9}" destId="{1D9BD599-CD15-4EBE-9046-148E6EA268A1}" srcOrd="0" destOrd="0" presId="urn:microsoft.com/office/officeart/2005/8/layout/pList1"/>
    <dgm:cxn modelId="{8E4986DD-616D-4C51-8B7C-FF4EF000513A}" srcId="{E63F3A5F-FF03-45E5-A388-03AB04556DBB}" destId="{6D036DE6-2E93-4B54-A0C6-76C6F8BC6982}" srcOrd="0" destOrd="0" parTransId="{4F9BA59C-0946-4143-AA66-4B5CC36F8AEB}" sibTransId="{C4E7EEED-7DB6-4F67-9F5E-3C4DC8837B59}"/>
    <dgm:cxn modelId="{64705BE5-F0BA-4EE4-9152-2D2313F1DAEA}" type="presOf" srcId="{1DD646DA-223D-49FA-AB2B-9B27D6884630}" destId="{D1DF32DF-D0E5-42A7-A968-FDA27DB85F76}" srcOrd="0" destOrd="0" presId="urn:microsoft.com/office/officeart/2005/8/layout/pList1"/>
    <dgm:cxn modelId="{72FB75E6-0256-4C65-AE98-35069BDEAAC7}" srcId="{E63F3A5F-FF03-45E5-A388-03AB04556DBB}" destId="{0CAC78A6-0E78-4835-88AA-2C3A42387FDA}" srcOrd="2" destOrd="0" parTransId="{C9E5A909-D99F-4094-9855-B251E3F305DB}" sibTransId="{011FCD15-CB40-4146-956C-361AC420E7BB}"/>
    <dgm:cxn modelId="{AB3931F5-4899-46E1-A3B0-86B47B7970C5}" srcId="{E63F3A5F-FF03-45E5-A388-03AB04556DBB}" destId="{E1CD9E01-0FA5-4823-94BB-E950CF2C6ED9}" srcOrd="1" destOrd="0" parTransId="{A994BF89-F779-4610-9E73-7F55D00AED5C}" sibTransId="{1DD646DA-223D-49FA-AB2B-9B27D6884630}"/>
    <dgm:cxn modelId="{C1CAE29F-1BB7-4864-B6B6-5ADA3C73F8DB}" type="presParOf" srcId="{28698F36-12DE-4248-8E6C-AB8403BDB2DB}" destId="{51BB32AF-DD10-4F56-BBC1-023723944FAC}" srcOrd="0" destOrd="0" presId="urn:microsoft.com/office/officeart/2005/8/layout/pList1"/>
    <dgm:cxn modelId="{B486D87D-C5EC-4263-8CD3-F26EB51F63B9}" type="presParOf" srcId="{51BB32AF-DD10-4F56-BBC1-023723944FAC}" destId="{B0F9C0B0-9F3C-474D-B645-7532B7F7DC08}" srcOrd="0" destOrd="0" presId="urn:microsoft.com/office/officeart/2005/8/layout/pList1"/>
    <dgm:cxn modelId="{E20962B9-87CD-4ACE-B678-6D881CC98332}" type="presParOf" srcId="{51BB32AF-DD10-4F56-BBC1-023723944FAC}" destId="{0E8893A2-07E1-4E95-B9C1-0D4808A7D271}" srcOrd="1" destOrd="0" presId="urn:microsoft.com/office/officeart/2005/8/layout/pList1"/>
    <dgm:cxn modelId="{9A01C2CA-04D9-4DB6-BA8A-686CD445D53B}" type="presParOf" srcId="{28698F36-12DE-4248-8E6C-AB8403BDB2DB}" destId="{82F06AF2-730A-4FEA-BA26-051B19D806DF}" srcOrd="1" destOrd="0" presId="urn:microsoft.com/office/officeart/2005/8/layout/pList1"/>
    <dgm:cxn modelId="{C03BAF0F-E982-4DE8-B4B1-7E525ECFA899}" type="presParOf" srcId="{28698F36-12DE-4248-8E6C-AB8403BDB2DB}" destId="{CACE4E79-612D-44C5-B6EB-86F5D1E564DA}" srcOrd="2" destOrd="0" presId="urn:microsoft.com/office/officeart/2005/8/layout/pList1"/>
    <dgm:cxn modelId="{A5436014-E7AA-4EAB-9919-C6D5EE7CA3AF}" type="presParOf" srcId="{CACE4E79-612D-44C5-B6EB-86F5D1E564DA}" destId="{B9EB86E0-576D-459D-B32E-2E6D609D1A12}" srcOrd="0" destOrd="0" presId="urn:microsoft.com/office/officeart/2005/8/layout/pList1"/>
    <dgm:cxn modelId="{06529648-6653-4939-8520-E3D0D0571E0F}" type="presParOf" srcId="{CACE4E79-612D-44C5-B6EB-86F5D1E564DA}" destId="{1D9BD599-CD15-4EBE-9046-148E6EA268A1}" srcOrd="1" destOrd="0" presId="urn:microsoft.com/office/officeart/2005/8/layout/pList1"/>
    <dgm:cxn modelId="{AA6571E8-ECD6-4B37-ABDD-183521363E33}" type="presParOf" srcId="{28698F36-12DE-4248-8E6C-AB8403BDB2DB}" destId="{D1DF32DF-D0E5-42A7-A968-FDA27DB85F76}" srcOrd="3" destOrd="0" presId="urn:microsoft.com/office/officeart/2005/8/layout/pList1"/>
    <dgm:cxn modelId="{5B6A3EA6-6E88-47F5-9932-32F9A5993C7A}" type="presParOf" srcId="{28698F36-12DE-4248-8E6C-AB8403BDB2DB}" destId="{493CE3B3-9DB7-47B9-88AE-F7802B0047D3}" srcOrd="4" destOrd="0" presId="urn:microsoft.com/office/officeart/2005/8/layout/pList1"/>
    <dgm:cxn modelId="{5AC4760E-A36A-41D5-9F25-7884B47A0EE9}" type="presParOf" srcId="{493CE3B3-9DB7-47B9-88AE-F7802B0047D3}" destId="{7A0B7A88-1B8F-47E1-BD55-135B9A4DB5D9}" srcOrd="0" destOrd="0" presId="urn:microsoft.com/office/officeart/2005/8/layout/pList1"/>
    <dgm:cxn modelId="{09D19BED-060A-4AC4-A747-5715DC7FC8FB}" type="presParOf" srcId="{493CE3B3-9DB7-47B9-88AE-F7802B0047D3}" destId="{93AD4224-4A05-46F6-94CA-B407DDE277D7}" srcOrd="1" destOrd="0" presId="urn:microsoft.com/office/officeart/2005/8/layout/p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D8FEBE-4AC4-489C-A308-1510AA9C450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285DCE6-D219-44E0-9C1A-BC7D95739CE2}">
      <dgm:prSet phldrT="[Texte]"/>
      <dgm:spPr/>
      <dgm:t>
        <a:bodyPr/>
        <a:lstStyle/>
        <a:p>
          <a:r>
            <a:rPr lang="fr-FR" dirty="0"/>
            <a:t>Prise de conscience du besoin</a:t>
          </a:r>
        </a:p>
      </dgm:t>
    </dgm:pt>
    <dgm:pt modelId="{B623ACE1-2CFB-428F-972C-65E3791E0699}" type="parTrans" cxnId="{2152FBC7-D061-4108-A5DB-B3391CE76BDA}">
      <dgm:prSet/>
      <dgm:spPr/>
      <dgm:t>
        <a:bodyPr/>
        <a:lstStyle/>
        <a:p>
          <a:endParaRPr lang="fr-FR"/>
        </a:p>
      </dgm:t>
    </dgm:pt>
    <dgm:pt modelId="{B118AEE3-0B10-47EA-969B-8E1592242175}" type="sibTrans" cxnId="{2152FBC7-D061-4108-A5DB-B3391CE76BDA}">
      <dgm:prSet/>
      <dgm:spPr/>
      <dgm:t>
        <a:bodyPr/>
        <a:lstStyle/>
        <a:p>
          <a:endParaRPr lang="fr-FR"/>
        </a:p>
      </dgm:t>
    </dgm:pt>
    <dgm:pt modelId="{C7C4DDC3-8BCA-499C-BBC5-4CE25F8C8122}">
      <dgm:prSet phldrT="[Texte]"/>
      <dgm:spPr/>
      <dgm:t>
        <a:bodyPr/>
        <a:lstStyle/>
        <a:p>
          <a:r>
            <a:rPr lang="fr-FR" dirty="0"/>
            <a:t>Evaluation des différentes solutions possibles</a:t>
          </a:r>
        </a:p>
      </dgm:t>
    </dgm:pt>
    <dgm:pt modelId="{43BE2465-0770-451C-A4E9-0C1A637F35DC}" type="parTrans" cxnId="{88785003-16DD-4A11-8194-A175B35489C6}">
      <dgm:prSet/>
      <dgm:spPr/>
      <dgm:t>
        <a:bodyPr/>
        <a:lstStyle/>
        <a:p>
          <a:endParaRPr lang="fr-FR"/>
        </a:p>
      </dgm:t>
    </dgm:pt>
    <dgm:pt modelId="{37117036-C46F-4F72-9873-7A755678F7B4}" type="sibTrans" cxnId="{88785003-16DD-4A11-8194-A175B35489C6}">
      <dgm:prSet/>
      <dgm:spPr/>
      <dgm:t>
        <a:bodyPr/>
        <a:lstStyle/>
        <a:p>
          <a:endParaRPr lang="fr-FR"/>
        </a:p>
      </dgm:t>
    </dgm:pt>
    <dgm:pt modelId="{C12638B5-668D-4BA0-A239-3DCC750ECC58}">
      <dgm:prSet phldrT="[Texte]"/>
      <dgm:spPr/>
      <dgm:t>
        <a:bodyPr/>
        <a:lstStyle/>
        <a:p>
          <a:r>
            <a:rPr lang="fr-FR" dirty="0"/>
            <a:t>Recherche d’informations</a:t>
          </a:r>
        </a:p>
      </dgm:t>
    </dgm:pt>
    <dgm:pt modelId="{E4F3A81A-412A-4998-92CD-DC75454B7110}" type="parTrans" cxnId="{49BB05F0-79AE-4263-8111-9B0819567DCB}">
      <dgm:prSet/>
      <dgm:spPr/>
      <dgm:t>
        <a:bodyPr/>
        <a:lstStyle/>
        <a:p>
          <a:endParaRPr lang="fr-FR"/>
        </a:p>
      </dgm:t>
    </dgm:pt>
    <dgm:pt modelId="{A495082B-F08B-4235-B35E-B69D0F533401}" type="sibTrans" cxnId="{49BB05F0-79AE-4263-8111-9B0819567DCB}">
      <dgm:prSet/>
      <dgm:spPr/>
      <dgm:t>
        <a:bodyPr/>
        <a:lstStyle/>
        <a:p>
          <a:endParaRPr lang="fr-FR"/>
        </a:p>
      </dgm:t>
    </dgm:pt>
    <dgm:pt modelId="{B34CE4D1-EBBF-426F-B516-40453253C9F1}">
      <dgm:prSet phldrT="[Texte]"/>
      <dgm:spPr/>
      <dgm:t>
        <a:bodyPr/>
        <a:lstStyle/>
        <a:p>
          <a:r>
            <a:rPr lang="fr-FR" dirty="0"/>
            <a:t>Prise de décision</a:t>
          </a:r>
        </a:p>
      </dgm:t>
    </dgm:pt>
    <dgm:pt modelId="{7965A1E5-64B7-4907-8FCD-5561F80D0F71}" type="parTrans" cxnId="{20DDBF4B-67CB-4FFF-820D-3C0924AFC6ED}">
      <dgm:prSet/>
      <dgm:spPr/>
      <dgm:t>
        <a:bodyPr/>
        <a:lstStyle/>
        <a:p>
          <a:endParaRPr lang="fr-FR"/>
        </a:p>
      </dgm:t>
    </dgm:pt>
    <dgm:pt modelId="{A83A119E-3BFA-4B67-9B13-79CA5CAEE243}" type="sibTrans" cxnId="{20DDBF4B-67CB-4FFF-820D-3C0924AFC6ED}">
      <dgm:prSet/>
      <dgm:spPr/>
      <dgm:t>
        <a:bodyPr/>
        <a:lstStyle/>
        <a:p>
          <a:endParaRPr lang="fr-FR"/>
        </a:p>
      </dgm:t>
    </dgm:pt>
    <dgm:pt modelId="{34CF3151-3B43-415E-895C-1CBB35E02874}">
      <dgm:prSet phldrT="[Texte]"/>
      <dgm:spPr/>
      <dgm:t>
        <a:bodyPr/>
        <a:lstStyle/>
        <a:p>
          <a:r>
            <a:rPr lang="fr-FR" dirty="0"/>
            <a:t>Evaluation post-achat</a:t>
          </a:r>
        </a:p>
      </dgm:t>
    </dgm:pt>
    <dgm:pt modelId="{CBA6F53E-64C6-4899-8476-4369C65689EB}" type="parTrans" cxnId="{D354A740-AC06-4B34-A61E-D92D6EF5FB0C}">
      <dgm:prSet/>
      <dgm:spPr/>
      <dgm:t>
        <a:bodyPr/>
        <a:lstStyle/>
        <a:p>
          <a:endParaRPr lang="fr-FR"/>
        </a:p>
      </dgm:t>
    </dgm:pt>
    <dgm:pt modelId="{9E8187BA-F05D-445E-A299-A228C1A4201D}" type="sibTrans" cxnId="{D354A740-AC06-4B34-A61E-D92D6EF5FB0C}">
      <dgm:prSet/>
      <dgm:spPr/>
      <dgm:t>
        <a:bodyPr/>
        <a:lstStyle/>
        <a:p>
          <a:endParaRPr lang="fr-FR"/>
        </a:p>
      </dgm:t>
    </dgm:pt>
    <dgm:pt modelId="{137A7604-E9AD-47B0-9808-4FA539912597}" type="pres">
      <dgm:prSet presAssocID="{1DD8FEBE-4AC4-489C-A308-1510AA9C450E}" presName="CompostProcess" presStyleCnt="0">
        <dgm:presLayoutVars>
          <dgm:dir/>
          <dgm:resizeHandles val="exact"/>
        </dgm:presLayoutVars>
      </dgm:prSet>
      <dgm:spPr/>
    </dgm:pt>
    <dgm:pt modelId="{5015A821-5F95-4858-B2B6-C838721CB7C1}" type="pres">
      <dgm:prSet presAssocID="{1DD8FEBE-4AC4-489C-A308-1510AA9C450E}" presName="arrow" presStyleLbl="bgShp" presStyleIdx="0" presStyleCnt="1"/>
      <dgm:spPr/>
    </dgm:pt>
    <dgm:pt modelId="{C3397682-931A-4D43-A53A-03209722EACA}" type="pres">
      <dgm:prSet presAssocID="{1DD8FEBE-4AC4-489C-A308-1510AA9C450E}" presName="linearProcess" presStyleCnt="0"/>
      <dgm:spPr/>
    </dgm:pt>
    <dgm:pt modelId="{A24696A0-FDD7-4E59-9D2D-C5DE0D5BA4C5}" type="pres">
      <dgm:prSet presAssocID="{9285DCE6-D219-44E0-9C1A-BC7D95739CE2}" presName="textNode" presStyleLbl="node1" presStyleIdx="0" presStyleCnt="5">
        <dgm:presLayoutVars>
          <dgm:bulletEnabled val="1"/>
        </dgm:presLayoutVars>
      </dgm:prSet>
      <dgm:spPr/>
    </dgm:pt>
    <dgm:pt modelId="{2BC6D0F0-E050-4D10-9434-C57DA09645B8}" type="pres">
      <dgm:prSet presAssocID="{B118AEE3-0B10-47EA-969B-8E1592242175}" presName="sibTrans" presStyleCnt="0"/>
      <dgm:spPr/>
    </dgm:pt>
    <dgm:pt modelId="{C7A705D4-C21E-4683-9E05-EC178BFF2128}" type="pres">
      <dgm:prSet presAssocID="{C12638B5-668D-4BA0-A239-3DCC750ECC58}" presName="textNode" presStyleLbl="node1" presStyleIdx="1" presStyleCnt="5">
        <dgm:presLayoutVars>
          <dgm:bulletEnabled val="1"/>
        </dgm:presLayoutVars>
      </dgm:prSet>
      <dgm:spPr/>
    </dgm:pt>
    <dgm:pt modelId="{D78853BB-5C9E-4BB6-A3C3-B4BBBBA91E18}" type="pres">
      <dgm:prSet presAssocID="{A495082B-F08B-4235-B35E-B69D0F533401}" presName="sibTrans" presStyleCnt="0"/>
      <dgm:spPr/>
    </dgm:pt>
    <dgm:pt modelId="{0828A768-D62A-4F79-8AEE-E70031142640}" type="pres">
      <dgm:prSet presAssocID="{C7C4DDC3-8BCA-499C-BBC5-4CE25F8C8122}" presName="textNode" presStyleLbl="node1" presStyleIdx="2" presStyleCnt="5">
        <dgm:presLayoutVars>
          <dgm:bulletEnabled val="1"/>
        </dgm:presLayoutVars>
      </dgm:prSet>
      <dgm:spPr/>
    </dgm:pt>
    <dgm:pt modelId="{EA628362-8CE0-407D-822C-934EAC40591F}" type="pres">
      <dgm:prSet presAssocID="{37117036-C46F-4F72-9873-7A755678F7B4}" presName="sibTrans" presStyleCnt="0"/>
      <dgm:spPr/>
    </dgm:pt>
    <dgm:pt modelId="{A4569972-2252-49E0-8E34-FA69FD20E6FF}" type="pres">
      <dgm:prSet presAssocID="{B34CE4D1-EBBF-426F-B516-40453253C9F1}" presName="textNode" presStyleLbl="node1" presStyleIdx="3" presStyleCnt="5">
        <dgm:presLayoutVars>
          <dgm:bulletEnabled val="1"/>
        </dgm:presLayoutVars>
      </dgm:prSet>
      <dgm:spPr/>
    </dgm:pt>
    <dgm:pt modelId="{DB6D5978-2C17-49FC-B15B-1777C7437E1C}" type="pres">
      <dgm:prSet presAssocID="{A83A119E-3BFA-4B67-9B13-79CA5CAEE243}" presName="sibTrans" presStyleCnt="0"/>
      <dgm:spPr/>
    </dgm:pt>
    <dgm:pt modelId="{3739159C-C8F0-4881-AA4D-2A135E92CFD5}" type="pres">
      <dgm:prSet presAssocID="{34CF3151-3B43-415E-895C-1CBB35E02874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88785003-16DD-4A11-8194-A175B35489C6}" srcId="{1DD8FEBE-4AC4-489C-A308-1510AA9C450E}" destId="{C7C4DDC3-8BCA-499C-BBC5-4CE25F8C8122}" srcOrd="2" destOrd="0" parTransId="{43BE2465-0770-451C-A4E9-0C1A637F35DC}" sibTransId="{37117036-C46F-4F72-9873-7A755678F7B4}"/>
    <dgm:cxn modelId="{D354A740-AC06-4B34-A61E-D92D6EF5FB0C}" srcId="{1DD8FEBE-4AC4-489C-A308-1510AA9C450E}" destId="{34CF3151-3B43-415E-895C-1CBB35E02874}" srcOrd="4" destOrd="0" parTransId="{CBA6F53E-64C6-4899-8476-4369C65689EB}" sibTransId="{9E8187BA-F05D-445E-A299-A228C1A4201D}"/>
    <dgm:cxn modelId="{8C101241-20C9-4F7C-A422-AC6CD89E5272}" type="presOf" srcId="{B34CE4D1-EBBF-426F-B516-40453253C9F1}" destId="{A4569972-2252-49E0-8E34-FA69FD20E6FF}" srcOrd="0" destOrd="0" presId="urn:microsoft.com/office/officeart/2005/8/layout/hProcess9"/>
    <dgm:cxn modelId="{06218062-4BC9-4EEE-BEDD-7DFE99E409AC}" type="presOf" srcId="{34CF3151-3B43-415E-895C-1CBB35E02874}" destId="{3739159C-C8F0-4881-AA4D-2A135E92CFD5}" srcOrd="0" destOrd="0" presId="urn:microsoft.com/office/officeart/2005/8/layout/hProcess9"/>
    <dgm:cxn modelId="{20DDBF4B-67CB-4FFF-820D-3C0924AFC6ED}" srcId="{1DD8FEBE-4AC4-489C-A308-1510AA9C450E}" destId="{B34CE4D1-EBBF-426F-B516-40453253C9F1}" srcOrd="3" destOrd="0" parTransId="{7965A1E5-64B7-4907-8FCD-5561F80D0F71}" sibTransId="{A83A119E-3BFA-4B67-9B13-79CA5CAEE243}"/>
    <dgm:cxn modelId="{BC600F4D-0006-4543-A164-CC914043D2E3}" type="presOf" srcId="{9285DCE6-D219-44E0-9C1A-BC7D95739CE2}" destId="{A24696A0-FDD7-4E59-9D2D-C5DE0D5BA4C5}" srcOrd="0" destOrd="0" presId="urn:microsoft.com/office/officeart/2005/8/layout/hProcess9"/>
    <dgm:cxn modelId="{B9918A55-AAD6-4C73-8C7B-2CBBBF0E463B}" type="presOf" srcId="{C7C4DDC3-8BCA-499C-BBC5-4CE25F8C8122}" destId="{0828A768-D62A-4F79-8AEE-E70031142640}" srcOrd="0" destOrd="0" presId="urn:microsoft.com/office/officeart/2005/8/layout/hProcess9"/>
    <dgm:cxn modelId="{8CF37284-2CC9-4423-9CB4-1C065FB05E52}" type="presOf" srcId="{1DD8FEBE-4AC4-489C-A308-1510AA9C450E}" destId="{137A7604-E9AD-47B0-9808-4FA539912597}" srcOrd="0" destOrd="0" presId="urn:microsoft.com/office/officeart/2005/8/layout/hProcess9"/>
    <dgm:cxn modelId="{DC3D61BF-6A9D-4390-9261-A83500A5D83A}" type="presOf" srcId="{C12638B5-668D-4BA0-A239-3DCC750ECC58}" destId="{C7A705D4-C21E-4683-9E05-EC178BFF2128}" srcOrd="0" destOrd="0" presId="urn:microsoft.com/office/officeart/2005/8/layout/hProcess9"/>
    <dgm:cxn modelId="{2152FBC7-D061-4108-A5DB-B3391CE76BDA}" srcId="{1DD8FEBE-4AC4-489C-A308-1510AA9C450E}" destId="{9285DCE6-D219-44E0-9C1A-BC7D95739CE2}" srcOrd="0" destOrd="0" parTransId="{B623ACE1-2CFB-428F-972C-65E3791E0699}" sibTransId="{B118AEE3-0B10-47EA-969B-8E1592242175}"/>
    <dgm:cxn modelId="{49BB05F0-79AE-4263-8111-9B0819567DCB}" srcId="{1DD8FEBE-4AC4-489C-A308-1510AA9C450E}" destId="{C12638B5-668D-4BA0-A239-3DCC750ECC58}" srcOrd="1" destOrd="0" parTransId="{E4F3A81A-412A-4998-92CD-DC75454B7110}" sibTransId="{A495082B-F08B-4235-B35E-B69D0F533401}"/>
    <dgm:cxn modelId="{740D234B-6FD9-46BE-8B93-89B462FD9B48}" type="presParOf" srcId="{137A7604-E9AD-47B0-9808-4FA539912597}" destId="{5015A821-5F95-4858-B2B6-C838721CB7C1}" srcOrd="0" destOrd="0" presId="urn:microsoft.com/office/officeart/2005/8/layout/hProcess9"/>
    <dgm:cxn modelId="{D986498A-3B09-4912-A675-D214EA0B688A}" type="presParOf" srcId="{137A7604-E9AD-47B0-9808-4FA539912597}" destId="{C3397682-931A-4D43-A53A-03209722EACA}" srcOrd="1" destOrd="0" presId="urn:microsoft.com/office/officeart/2005/8/layout/hProcess9"/>
    <dgm:cxn modelId="{7E410DCD-82DC-4097-8302-B124A3528AF3}" type="presParOf" srcId="{C3397682-931A-4D43-A53A-03209722EACA}" destId="{A24696A0-FDD7-4E59-9D2D-C5DE0D5BA4C5}" srcOrd="0" destOrd="0" presId="urn:microsoft.com/office/officeart/2005/8/layout/hProcess9"/>
    <dgm:cxn modelId="{32470AAC-8E4D-4BBD-A454-A6E34C686B2E}" type="presParOf" srcId="{C3397682-931A-4D43-A53A-03209722EACA}" destId="{2BC6D0F0-E050-4D10-9434-C57DA09645B8}" srcOrd="1" destOrd="0" presId="urn:microsoft.com/office/officeart/2005/8/layout/hProcess9"/>
    <dgm:cxn modelId="{24336AD6-8271-4C01-AFE4-2B1AE36C4B9B}" type="presParOf" srcId="{C3397682-931A-4D43-A53A-03209722EACA}" destId="{C7A705D4-C21E-4683-9E05-EC178BFF2128}" srcOrd="2" destOrd="0" presId="urn:microsoft.com/office/officeart/2005/8/layout/hProcess9"/>
    <dgm:cxn modelId="{89432FE8-D189-4824-9359-7CE56833350E}" type="presParOf" srcId="{C3397682-931A-4D43-A53A-03209722EACA}" destId="{D78853BB-5C9E-4BB6-A3C3-B4BBBBA91E18}" srcOrd="3" destOrd="0" presId="urn:microsoft.com/office/officeart/2005/8/layout/hProcess9"/>
    <dgm:cxn modelId="{9A038E29-9CDC-40EA-BA03-1504392F8AC4}" type="presParOf" srcId="{C3397682-931A-4D43-A53A-03209722EACA}" destId="{0828A768-D62A-4F79-8AEE-E70031142640}" srcOrd="4" destOrd="0" presId="urn:microsoft.com/office/officeart/2005/8/layout/hProcess9"/>
    <dgm:cxn modelId="{95D1B77B-5095-47B8-83C6-000F0EB477BB}" type="presParOf" srcId="{C3397682-931A-4D43-A53A-03209722EACA}" destId="{EA628362-8CE0-407D-822C-934EAC40591F}" srcOrd="5" destOrd="0" presId="urn:microsoft.com/office/officeart/2005/8/layout/hProcess9"/>
    <dgm:cxn modelId="{A365ABE0-DF33-46FD-8054-B01D0BECF690}" type="presParOf" srcId="{C3397682-931A-4D43-A53A-03209722EACA}" destId="{A4569972-2252-49E0-8E34-FA69FD20E6FF}" srcOrd="6" destOrd="0" presId="urn:microsoft.com/office/officeart/2005/8/layout/hProcess9"/>
    <dgm:cxn modelId="{E6174AB0-D910-467F-AB34-385266F3AB55}" type="presParOf" srcId="{C3397682-931A-4D43-A53A-03209722EACA}" destId="{DB6D5978-2C17-49FC-B15B-1777C7437E1C}" srcOrd="7" destOrd="0" presId="urn:microsoft.com/office/officeart/2005/8/layout/hProcess9"/>
    <dgm:cxn modelId="{2E707523-DFAF-4269-A081-B285AE81302C}" type="presParOf" srcId="{C3397682-931A-4D43-A53A-03209722EACA}" destId="{3739159C-C8F0-4881-AA4D-2A135E92CFD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589EF96-0399-46CF-960E-4BC71F5801DD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B12B74A-B140-4E42-94C3-D66A6E7DF09A}">
      <dgm:prSet phldrT="[Texte]"/>
      <dgm:spPr/>
      <dgm:t>
        <a:bodyPr/>
        <a:lstStyle/>
        <a:p>
          <a:r>
            <a:rPr lang="fr-FR" b="1" dirty="0"/>
            <a:t>Achat réfléchi </a:t>
          </a:r>
          <a:r>
            <a:rPr lang="fr-FR" dirty="0"/>
            <a:t>= passe par toutes les étapes</a:t>
          </a:r>
        </a:p>
      </dgm:t>
    </dgm:pt>
    <dgm:pt modelId="{5DC3771C-C9DF-42DE-8E10-624C023B458B}" type="parTrans" cxnId="{4ED80168-A233-4BFA-9593-1FD8CF2DD432}">
      <dgm:prSet/>
      <dgm:spPr/>
      <dgm:t>
        <a:bodyPr/>
        <a:lstStyle/>
        <a:p>
          <a:endParaRPr lang="fr-FR"/>
        </a:p>
      </dgm:t>
    </dgm:pt>
    <dgm:pt modelId="{03A2D63D-F025-4428-BD85-115C5DBA34BE}" type="sibTrans" cxnId="{4ED80168-A233-4BFA-9593-1FD8CF2DD432}">
      <dgm:prSet/>
      <dgm:spPr/>
      <dgm:t>
        <a:bodyPr/>
        <a:lstStyle/>
        <a:p>
          <a:endParaRPr lang="fr-FR"/>
        </a:p>
      </dgm:t>
    </dgm:pt>
    <dgm:pt modelId="{283B24A0-28C0-4325-84FE-2F5815E827D2}">
      <dgm:prSet phldrT="[Texte]"/>
      <dgm:spPr/>
      <dgm:t>
        <a:bodyPr/>
        <a:lstStyle/>
        <a:p>
          <a:r>
            <a:rPr lang="fr-FR" b="1" dirty="0"/>
            <a:t>Achat impulsif </a:t>
          </a:r>
          <a:r>
            <a:rPr lang="fr-FR" dirty="0"/>
            <a:t>= achat pas prévu, processus raccourci</a:t>
          </a:r>
        </a:p>
      </dgm:t>
    </dgm:pt>
    <dgm:pt modelId="{ABEF763D-F34F-4B6B-8F3A-B175D9F4C232}" type="parTrans" cxnId="{3C614107-822A-4772-BEB3-FCC51845C70C}">
      <dgm:prSet/>
      <dgm:spPr/>
      <dgm:t>
        <a:bodyPr/>
        <a:lstStyle/>
        <a:p>
          <a:endParaRPr lang="fr-FR"/>
        </a:p>
      </dgm:t>
    </dgm:pt>
    <dgm:pt modelId="{407F1463-0F2F-423D-8D3A-A922A95984F2}" type="sibTrans" cxnId="{3C614107-822A-4772-BEB3-FCC51845C70C}">
      <dgm:prSet/>
      <dgm:spPr/>
      <dgm:t>
        <a:bodyPr/>
        <a:lstStyle/>
        <a:p>
          <a:endParaRPr lang="fr-FR"/>
        </a:p>
      </dgm:t>
    </dgm:pt>
    <dgm:pt modelId="{53253B9E-DBD4-4C90-89F0-C60F40FEA5A3}">
      <dgm:prSet phldrT="[Texte]"/>
      <dgm:spPr/>
      <dgm:t>
        <a:bodyPr/>
        <a:lstStyle/>
        <a:p>
          <a:r>
            <a:rPr lang="fr-FR" b="1" dirty="0"/>
            <a:t>Achat répétitif</a:t>
          </a:r>
        </a:p>
      </dgm:t>
    </dgm:pt>
    <dgm:pt modelId="{5C4F7167-741C-44BF-A344-5A01E4CD9F54}" type="parTrans" cxnId="{FE73568F-14AF-48A1-A8C1-971C29A78B79}">
      <dgm:prSet/>
      <dgm:spPr/>
      <dgm:t>
        <a:bodyPr/>
        <a:lstStyle/>
        <a:p>
          <a:endParaRPr lang="fr-FR"/>
        </a:p>
      </dgm:t>
    </dgm:pt>
    <dgm:pt modelId="{BE8A4611-A614-4ADC-BA87-6E983E869471}" type="sibTrans" cxnId="{FE73568F-14AF-48A1-A8C1-971C29A78B79}">
      <dgm:prSet/>
      <dgm:spPr/>
      <dgm:t>
        <a:bodyPr/>
        <a:lstStyle/>
        <a:p>
          <a:endParaRPr lang="fr-FR"/>
        </a:p>
      </dgm:t>
    </dgm:pt>
    <dgm:pt modelId="{38613B47-C25B-4924-9DAA-6D140D555465}" type="pres">
      <dgm:prSet presAssocID="{0589EF96-0399-46CF-960E-4BC71F5801DD}" presName="Name0" presStyleCnt="0">
        <dgm:presLayoutVars>
          <dgm:dir/>
          <dgm:resizeHandles val="exact"/>
        </dgm:presLayoutVars>
      </dgm:prSet>
      <dgm:spPr/>
    </dgm:pt>
    <dgm:pt modelId="{CC1396D7-A57C-4596-8AB5-FFE61246E668}" type="pres">
      <dgm:prSet presAssocID="{6B12B74A-B140-4E42-94C3-D66A6E7DF09A}" presName="compNode" presStyleCnt="0"/>
      <dgm:spPr/>
    </dgm:pt>
    <dgm:pt modelId="{EB5BCCF0-1C98-4A77-84E7-F48C2EB8F55C}" type="pres">
      <dgm:prSet presAssocID="{6B12B74A-B140-4E42-94C3-D66A6E7DF09A}" presName="pict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F5DFD5F8-A38C-45E6-9D17-1AEAC0126FC0}" type="pres">
      <dgm:prSet presAssocID="{6B12B74A-B140-4E42-94C3-D66A6E7DF09A}" presName="textRect" presStyleLbl="revTx" presStyleIdx="0" presStyleCnt="3">
        <dgm:presLayoutVars>
          <dgm:bulletEnabled val="1"/>
        </dgm:presLayoutVars>
      </dgm:prSet>
      <dgm:spPr/>
    </dgm:pt>
    <dgm:pt modelId="{CD01723D-63F1-4D2A-B458-948F32C698ED}" type="pres">
      <dgm:prSet presAssocID="{03A2D63D-F025-4428-BD85-115C5DBA34BE}" presName="sibTrans" presStyleLbl="sibTrans2D1" presStyleIdx="0" presStyleCnt="0"/>
      <dgm:spPr/>
    </dgm:pt>
    <dgm:pt modelId="{739E0761-C2FA-4C14-89FF-9DF15598C4C2}" type="pres">
      <dgm:prSet presAssocID="{283B24A0-28C0-4325-84FE-2F5815E827D2}" presName="compNode" presStyleCnt="0"/>
      <dgm:spPr/>
    </dgm:pt>
    <dgm:pt modelId="{7B9823ED-AC1E-4902-9F68-EEBFCAE69839}" type="pres">
      <dgm:prSet presAssocID="{283B24A0-28C0-4325-84FE-2F5815E827D2}" presName="pictRect" presStyleLbl="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B6E664BB-D84A-4D9E-B277-2C59A6C0F4B9}" type="pres">
      <dgm:prSet presAssocID="{283B24A0-28C0-4325-84FE-2F5815E827D2}" presName="textRect" presStyleLbl="revTx" presStyleIdx="1" presStyleCnt="3">
        <dgm:presLayoutVars>
          <dgm:bulletEnabled val="1"/>
        </dgm:presLayoutVars>
      </dgm:prSet>
      <dgm:spPr/>
    </dgm:pt>
    <dgm:pt modelId="{34ADBC0C-50DD-49B1-A5C1-829C299398A3}" type="pres">
      <dgm:prSet presAssocID="{407F1463-0F2F-423D-8D3A-A922A95984F2}" presName="sibTrans" presStyleLbl="sibTrans2D1" presStyleIdx="0" presStyleCnt="0"/>
      <dgm:spPr/>
    </dgm:pt>
    <dgm:pt modelId="{F0BE493D-F9AC-4459-9765-EB8DC91BD4DC}" type="pres">
      <dgm:prSet presAssocID="{53253B9E-DBD4-4C90-89F0-C60F40FEA5A3}" presName="compNode" presStyleCnt="0"/>
      <dgm:spPr/>
    </dgm:pt>
    <dgm:pt modelId="{056D1273-61AC-4951-811D-6CD4D9FDA782}" type="pres">
      <dgm:prSet presAssocID="{53253B9E-DBD4-4C90-89F0-C60F40FEA5A3}" presName="pictRect" presStyleLbl="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169D8B45-2DC3-48F1-9732-058DF61D7D39}" type="pres">
      <dgm:prSet presAssocID="{53253B9E-DBD4-4C90-89F0-C60F40FEA5A3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3C614107-822A-4772-BEB3-FCC51845C70C}" srcId="{0589EF96-0399-46CF-960E-4BC71F5801DD}" destId="{283B24A0-28C0-4325-84FE-2F5815E827D2}" srcOrd="1" destOrd="0" parTransId="{ABEF763D-F34F-4B6B-8F3A-B175D9F4C232}" sibTransId="{407F1463-0F2F-423D-8D3A-A922A95984F2}"/>
    <dgm:cxn modelId="{8352622F-5B30-4E18-A091-EE51E08D228F}" type="presOf" srcId="{407F1463-0F2F-423D-8D3A-A922A95984F2}" destId="{34ADBC0C-50DD-49B1-A5C1-829C299398A3}" srcOrd="0" destOrd="0" presId="urn:microsoft.com/office/officeart/2005/8/layout/pList1"/>
    <dgm:cxn modelId="{56C92061-68ED-409D-BB3B-2CC187E4FD6A}" type="presOf" srcId="{03A2D63D-F025-4428-BD85-115C5DBA34BE}" destId="{CD01723D-63F1-4D2A-B458-948F32C698ED}" srcOrd="0" destOrd="0" presId="urn:microsoft.com/office/officeart/2005/8/layout/pList1"/>
    <dgm:cxn modelId="{4ED80168-A233-4BFA-9593-1FD8CF2DD432}" srcId="{0589EF96-0399-46CF-960E-4BC71F5801DD}" destId="{6B12B74A-B140-4E42-94C3-D66A6E7DF09A}" srcOrd="0" destOrd="0" parTransId="{5DC3771C-C9DF-42DE-8E10-624C023B458B}" sibTransId="{03A2D63D-F025-4428-BD85-115C5DBA34BE}"/>
    <dgm:cxn modelId="{FE73568F-14AF-48A1-A8C1-971C29A78B79}" srcId="{0589EF96-0399-46CF-960E-4BC71F5801DD}" destId="{53253B9E-DBD4-4C90-89F0-C60F40FEA5A3}" srcOrd="2" destOrd="0" parTransId="{5C4F7167-741C-44BF-A344-5A01E4CD9F54}" sibTransId="{BE8A4611-A614-4ADC-BA87-6E983E869471}"/>
    <dgm:cxn modelId="{7F8EF6A5-7956-42DD-AA8C-2EC536BE8F53}" type="presOf" srcId="{6B12B74A-B140-4E42-94C3-D66A6E7DF09A}" destId="{F5DFD5F8-A38C-45E6-9D17-1AEAC0126FC0}" srcOrd="0" destOrd="0" presId="urn:microsoft.com/office/officeart/2005/8/layout/pList1"/>
    <dgm:cxn modelId="{BE5402A6-FCBA-460F-A417-755C102DF2F7}" type="presOf" srcId="{283B24A0-28C0-4325-84FE-2F5815E827D2}" destId="{B6E664BB-D84A-4D9E-B277-2C59A6C0F4B9}" srcOrd="0" destOrd="0" presId="urn:microsoft.com/office/officeart/2005/8/layout/pList1"/>
    <dgm:cxn modelId="{C8B449B8-A965-40FA-B049-64EAECD2AC94}" type="presOf" srcId="{53253B9E-DBD4-4C90-89F0-C60F40FEA5A3}" destId="{169D8B45-2DC3-48F1-9732-058DF61D7D39}" srcOrd="0" destOrd="0" presId="urn:microsoft.com/office/officeart/2005/8/layout/pList1"/>
    <dgm:cxn modelId="{5E8D2EF0-CEC2-4916-9BD4-D1210AD261B9}" type="presOf" srcId="{0589EF96-0399-46CF-960E-4BC71F5801DD}" destId="{38613B47-C25B-4924-9DAA-6D140D555465}" srcOrd="0" destOrd="0" presId="urn:microsoft.com/office/officeart/2005/8/layout/pList1"/>
    <dgm:cxn modelId="{4755DD38-B602-4B3B-BE59-192C2FF142FD}" type="presParOf" srcId="{38613B47-C25B-4924-9DAA-6D140D555465}" destId="{CC1396D7-A57C-4596-8AB5-FFE61246E668}" srcOrd="0" destOrd="0" presId="urn:microsoft.com/office/officeart/2005/8/layout/pList1"/>
    <dgm:cxn modelId="{737D4DAC-B01E-417C-AF53-51412B417BB4}" type="presParOf" srcId="{CC1396D7-A57C-4596-8AB5-FFE61246E668}" destId="{EB5BCCF0-1C98-4A77-84E7-F48C2EB8F55C}" srcOrd="0" destOrd="0" presId="urn:microsoft.com/office/officeart/2005/8/layout/pList1"/>
    <dgm:cxn modelId="{992935B5-DA78-46F5-83F6-9F51C60E3D73}" type="presParOf" srcId="{CC1396D7-A57C-4596-8AB5-FFE61246E668}" destId="{F5DFD5F8-A38C-45E6-9D17-1AEAC0126FC0}" srcOrd="1" destOrd="0" presId="urn:microsoft.com/office/officeart/2005/8/layout/pList1"/>
    <dgm:cxn modelId="{A4687AC9-33E6-4619-9C3B-0B5BB05F4AE3}" type="presParOf" srcId="{38613B47-C25B-4924-9DAA-6D140D555465}" destId="{CD01723D-63F1-4D2A-B458-948F32C698ED}" srcOrd="1" destOrd="0" presId="urn:microsoft.com/office/officeart/2005/8/layout/pList1"/>
    <dgm:cxn modelId="{EF3F348A-6C40-466A-A884-C05EBEEAAF9D}" type="presParOf" srcId="{38613B47-C25B-4924-9DAA-6D140D555465}" destId="{739E0761-C2FA-4C14-89FF-9DF15598C4C2}" srcOrd="2" destOrd="0" presId="urn:microsoft.com/office/officeart/2005/8/layout/pList1"/>
    <dgm:cxn modelId="{DD8B55E1-FD12-41D8-A147-1B3317B9DF5A}" type="presParOf" srcId="{739E0761-C2FA-4C14-89FF-9DF15598C4C2}" destId="{7B9823ED-AC1E-4902-9F68-EEBFCAE69839}" srcOrd="0" destOrd="0" presId="urn:microsoft.com/office/officeart/2005/8/layout/pList1"/>
    <dgm:cxn modelId="{21BF6C92-EE7D-48D2-A342-BD3E15624DBA}" type="presParOf" srcId="{739E0761-C2FA-4C14-89FF-9DF15598C4C2}" destId="{B6E664BB-D84A-4D9E-B277-2C59A6C0F4B9}" srcOrd="1" destOrd="0" presId="urn:microsoft.com/office/officeart/2005/8/layout/pList1"/>
    <dgm:cxn modelId="{870F854B-CA2E-429F-B7FD-F51082AAEF73}" type="presParOf" srcId="{38613B47-C25B-4924-9DAA-6D140D555465}" destId="{34ADBC0C-50DD-49B1-A5C1-829C299398A3}" srcOrd="3" destOrd="0" presId="urn:microsoft.com/office/officeart/2005/8/layout/pList1"/>
    <dgm:cxn modelId="{0CF26D19-5778-4C24-A06C-2F15E550DC0A}" type="presParOf" srcId="{38613B47-C25B-4924-9DAA-6D140D555465}" destId="{F0BE493D-F9AC-4459-9765-EB8DC91BD4DC}" srcOrd="4" destOrd="0" presId="urn:microsoft.com/office/officeart/2005/8/layout/pList1"/>
    <dgm:cxn modelId="{F3383CCF-5E56-47D9-AA41-8DCF72C6AEF5}" type="presParOf" srcId="{F0BE493D-F9AC-4459-9765-EB8DC91BD4DC}" destId="{056D1273-61AC-4951-811D-6CD4D9FDA782}" srcOrd="0" destOrd="0" presId="urn:microsoft.com/office/officeart/2005/8/layout/pList1"/>
    <dgm:cxn modelId="{226A319B-D95B-4675-994E-0EDF9987F52E}" type="presParOf" srcId="{F0BE493D-F9AC-4459-9765-EB8DC91BD4DC}" destId="{169D8B45-2DC3-48F1-9732-058DF61D7D3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589EF96-0399-46CF-960E-4BC71F5801DD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B12B74A-B140-4E42-94C3-D66A6E7DF09A}">
      <dgm:prSet phldrT="[Texte]" custT="1"/>
      <dgm:spPr/>
      <dgm:t>
        <a:bodyPr/>
        <a:lstStyle/>
        <a:p>
          <a:r>
            <a:rPr lang="fr-FR" sz="1600" b="1" dirty="0"/>
            <a:t>Le prescripteur </a:t>
          </a:r>
          <a:r>
            <a:rPr lang="fr-FR" sz="1400" dirty="0"/>
            <a:t>= conseille ou ordonne l’achat</a:t>
          </a:r>
        </a:p>
      </dgm:t>
    </dgm:pt>
    <dgm:pt modelId="{5DC3771C-C9DF-42DE-8E10-624C023B458B}" type="parTrans" cxnId="{4ED80168-A233-4BFA-9593-1FD8CF2DD432}">
      <dgm:prSet/>
      <dgm:spPr/>
      <dgm:t>
        <a:bodyPr/>
        <a:lstStyle/>
        <a:p>
          <a:endParaRPr lang="fr-FR"/>
        </a:p>
      </dgm:t>
    </dgm:pt>
    <dgm:pt modelId="{03A2D63D-F025-4428-BD85-115C5DBA34BE}" type="sibTrans" cxnId="{4ED80168-A233-4BFA-9593-1FD8CF2DD432}">
      <dgm:prSet/>
      <dgm:spPr/>
      <dgm:t>
        <a:bodyPr/>
        <a:lstStyle/>
        <a:p>
          <a:endParaRPr lang="fr-FR"/>
        </a:p>
      </dgm:t>
    </dgm:pt>
    <dgm:pt modelId="{283B24A0-28C0-4325-84FE-2F5815E827D2}">
      <dgm:prSet phldrT="[Texte]" custT="1"/>
      <dgm:spPr/>
      <dgm:t>
        <a:bodyPr/>
        <a:lstStyle/>
        <a:p>
          <a:r>
            <a:rPr lang="fr-FR" sz="1600" b="1" dirty="0"/>
            <a:t>Le leader : </a:t>
          </a:r>
          <a:r>
            <a:rPr lang="fr-FR" sz="1400" dirty="0"/>
            <a:t>oriente le choix du fait de sa notoriété</a:t>
          </a:r>
        </a:p>
      </dgm:t>
    </dgm:pt>
    <dgm:pt modelId="{ABEF763D-F34F-4B6B-8F3A-B175D9F4C232}" type="parTrans" cxnId="{3C614107-822A-4772-BEB3-FCC51845C70C}">
      <dgm:prSet/>
      <dgm:spPr/>
      <dgm:t>
        <a:bodyPr/>
        <a:lstStyle/>
        <a:p>
          <a:endParaRPr lang="fr-FR"/>
        </a:p>
      </dgm:t>
    </dgm:pt>
    <dgm:pt modelId="{407F1463-0F2F-423D-8D3A-A922A95984F2}" type="sibTrans" cxnId="{3C614107-822A-4772-BEB3-FCC51845C70C}">
      <dgm:prSet/>
      <dgm:spPr/>
      <dgm:t>
        <a:bodyPr/>
        <a:lstStyle/>
        <a:p>
          <a:endParaRPr lang="fr-FR"/>
        </a:p>
      </dgm:t>
    </dgm:pt>
    <dgm:pt modelId="{53253B9E-DBD4-4C90-89F0-C60F40FEA5A3}">
      <dgm:prSet phldrT="[Texte]" custT="1"/>
      <dgm:spPr/>
      <dgm:t>
        <a:bodyPr/>
        <a:lstStyle/>
        <a:p>
          <a:r>
            <a:rPr lang="fr-FR" sz="1600" b="1" dirty="0"/>
            <a:t>Le conseiller : </a:t>
          </a:r>
          <a:r>
            <a:rPr lang="fr-FR" sz="1400" dirty="0"/>
            <a:t>guide dans l’achat (confiance)</a:t>
          </a:r>
        </a:p>
      </dgm:t>
    </dgm:pt>
    <dgm:pt modelId="{5C4F7167-741C-44BF-A344-5A01E4CD9F54}" type="parTrans" cxnId="{FE73568F-14AF-48A1-A8C1-971C29A78B79}">
      <dgm:prSet/>
      <dgm:spPr/>
      <dgm:t>
        <a:bodyPr/>
        <a:lstStyle/>
        <a:p>
          <a:endParaRPr lang="fr-FR"/>
        </a:p>
      </dgm:t>
    </dgm:pt>
    <dgm:pt modelId="{BE8A4611-A614-4ADC-BA87-6E983E869471}" type="sibTrans" cxnId="{FE73568F-14AF-48A1-A8C1-971C29A78B79}">
      <dgm:prSet/>
      <dgm:spPr/>
      <dgm:t>
        <a:bodyPr/>
        <a:lstStyle/>
        <a:p>
          <a:endParaRPr lang="fr-FR"/>
        </a:p>
      </dgm:t>
    </dgm:pt>
    <dgm:pt modelId="{D29EB863-05F4-4118-97F3-136A7E0D7EF2}">
      <dgm:prSet phldrT="[Texte]" custT="1"/>
      <dgm:spPr/>
      <dgm:t>
        <a:bodyPr/>
        <a:lstStyle/>
        <a:p>
          <a:r>
            <a:rPr lang="fr-FR" sz="1600" b="1" dirty="0"/>
            <a:t>Le décideur : </a:t>
          </a:r>
          <a:r>
            <a:rPr lang="fr-FR" sz="1400" dirty="0"/>
            <a:t>prend la décision</a:t>
          </a:r>
        </a:p>
      </dgm:t>
    </dgm:pt>
    <dgm:pt modelId="{0E10E297-3FF2-4D2E-99CD-EDD84A114014}" type="parTrans" cxnId="{480BA0F6-582E-4749-A55E-238FB7A9C3BC}">
      <dgm:prSet/>
      <dgm:spPr/>
      <dgm:t>
        <a:bodyPr/>
        <a:lstStyle/>
        <a:p>
          <a:endParaRPr lang="fr-FR"/>
        </a:p>
      </dgm:t>
    </dgm:pt>
    <dgm:pt modelId="{CAEB4443-2F2B-4C4E-804E-678557214301}" type="sibTrans" cxnId="{480BA0F6-582E-4749-A55E-238FB7A9C3BC}">
      <dgm:prSet/>
      <dgm:spPr/>
      <dgm:t>
        <a:bodyPr/>
        <a:lstStyle/>
        <a:p>
          <a:endParaRPr lang="fr-FR"/>
        </a:p>
      </dgm:t>
    </dgm:pt>
    <dgm:pt modelId="{3B22466F-672D-46C0-A07C-658D4F962B7F}">
      <dgm:prSet phldrT="[Texte]" custT="1"/>
      <dgm:spPr/>
      <dgm:t>
        <a:bodyPr/>
        <a:lstStyle/>
        <a:p>
          <a:r>
            <a:rPr lang="fr-FR" sz="1600" b="1" dirty="0"/>
            <a:t>L’acheteur : </a:t>
          </a:r>
          <a:r>
            <a:rPr lang="fr-FR" sz="1400" dirty="0"/>
            <a:t>réalise l’acte d’achat</a:t>
          </a:r>
        </a:p>
      </dgm:t>
    </dgm:pt>
    <dgm:pt modelId="{619EDC38-E192-4EBB-93C0-E5DB4E8560BC}" type="parTrans" cxnId="{FAF6A018-D050-44BD-BD1A-B83D54E1E171}">
      <dgm:prSet/>
      <dgm:spPr/>
      <dgm:t>
        <a:bodyPr/>
        <a:lstStyle/>
        <a:p>
          <a:endParaRPr lang="fr-FR"/>
        </a:p>
      </dgm:t>
    </dgm:pt>
    <dgm:pt modelId="{F67583BE-5623-49AA-87C8-6F2656EA3435}" type="sibTrans" cxnId="{FAF6A018-D050-44BD-BD1A-B83D54E1E171}">
      <dgm:prSet/>
      <dgm:spPr/>
      <dgm:t>
        <a:bodyPr/>
        <a:lstStyle/>
        <a:p>
          <a:endParaRPr lang="fr-FR"/>
        </a:p>
      </dgm:t>
    </dgm:pt>
    <dgm:pt modelId="{E7A22D8B-684A-4F58-8454-A303FEB06002}">
      <dgm:prSet phldrT="[Texte]"/>
      <dgm:spPr/>
      <dgm:t>
        <a:bodyPr/>
        <a:lstStyle/>
        <a:p>
          <a:r>
            <a:rPr lang="fr-FR" b="1" dirty="0"/>
            <a:t>Le payeur : </a:t>
          </a:r>
          <a:r>
            <a:rPr lang="fr-FR" dirty="0"/>
            <a:t>paie le prix du bien</a:t>
          </a:r>
        </a:p>
      </dgm:t>
    </dgm:pt>
    <dgm:pt modelId="{6739C86E-E02D-4598-9053-137F863C46F5}" type="parTrans" cxnId="{D2D8AD80-5542-46FC-ADBD-3E89731DBCD5}">
      <dgm:prSet/>
      <dgm:spPr/>
      <dgm:t>
        <a:bodyPr/>
        <a:lstStyle/>
        <a:p>
          <a:endParaRPr lang="fr-FR"/>
        </a:p>
      </dgm:t>
    </dgm:pt>
    <dgm:pt modelId="{78082FC1-3AF2-45EE-A0B6-A22192BA07FA}" type="sibTrans" cxnId="{D2D8AD80-5542-46FC-ADBD-3E89731DBCD5}">
      <dgm:prSet/>
      <dgm:spPr/>
      <dgm:t>
        <a:bodyPr/>
        <a:lstStyle/>
        <a:p>
          <a:endParaRPr lang="fr-FR"/>
        </a:p>
      </dgm:t>
    </dgm:pt>
    <dgm:pt modelId="{FFDA154F-1311-40FE-B663-51540F40151B}">
      <dgm:prSet phldrT="[Texte]"/>
      <dgm:spPr/>
      <dgm:t>
        <a:bodyPr/>
        <a:lstStyle/>
        <a:p>
          <a:r>
            <a:rPr lang="fr-FR" b="1" dirty="0"/>
            <a:t>Les utilisateurs</a:t>
          </a:r>
        </a:p>
      </dgm:t>
    </dgm:pt>
    <dgm:pt modelId="{AD3310F0-E0E6-4D72-B3FA-49BB216A36F3}" type="parTrans" cxnId="{9FCBCC57-1B2D-4A3E-964F-3C26D11509FA}">
      <dgm:prSet/>
      <dgm:spPr/>
      <dgm:t>
        <a:bodyPr/>
        <a:lstStyle/>
        <a:p>
          <a:endParaRPr lang="fr-FR"/>
        </a:p>
      </dgm:t>
    </dgm:pt>
    <dgm:pt modelId="{775CC870-7AA7-4ECD-8D7D-E8F12CD38DB2}" type="sibTrans" cxnId="{9FCBCC57-1B2D-4A3E-964F-3C26D11509FA}">
      <dgm:prSet/>
      <dgm:spPr/>
      <dgm:t>
        <a:bodyPr/>
        <a:lstStyle/>
        <a:p>
          <a:endParaRPr lang="fr-FR"/>
        </a:p>
      </dgm:t>
    </dgm:pt>
    <dgm:pt modelId="{38613B47-C25B-4924-9DAA-6D140D555465}" type="pres">
      <dgm:prSet presAssocID="{0589EF96-0399-46CF-960E-4BC71F5801DD}" presName="Name0" presStyleCnt="0">
        <dgm:presLayoutVars>
          <dgm:dir/>
          <dgm:resizeHandles val="exact"/>
        </dgm:presLayoutVars>
      </dgm:prSet>
      <dgm:spPr/>
    </dgm:pt>
    <dgm:pt modelId="{CC1396D7-A57C-4596-8AB5-FFE61246E668}" type="pres">
      <dgm:prSet presAssocID="{6B12B74A-B140-4E42-94C3-D66A6E7DF09A}" presName="compNode" presStyleCnt="0"/>
      <dgm:spPr/>
    </dgm:pt>
    <dgm:pt modelId="{EB5BCCF0-1C98-4A77-84E7-F48C2EB8F55C}" type="pres">
      <dgm:prSet presAssocID="{6B12B74A-B140-4E42-94C3-D66A6E7DF09A}" presName="pictRect" presStyleLbl="nod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F5DFD5F8-A38C-45E6-9D17-1AEAC0126FC0}" type="pres">
      <dgm:prSet presAssocID="{6B12B74A-B140-4E42-94C3-D66A6E7DF09A}" presName="textRect" presStyleLbl="revTx" presStyleIdx="0" presStyleCnt="7">
        <dgm:presLayoutVars>
          <dgm:bulletEnabled val="1"/>
        </dgm:presLayoutVars>
      </dgm:prSet>
      <dgm:spPr/>
    </dgm:pt>
    <dgm:pt modelId="{CD01723D-63F1-4D2A-B458-948F32C698ED}" type="pres">
      <dgm:prSet presAssocID="{03A2D63D-F025-4428-BD85-115C5DBA34BE}" presName="sibTrans" presStyleLbl="sibTrans2D1" presStyleIdx="0" presStyleCnt="0"/>
      <dgm:spPr/>
    </dgm:pt>
    <dgm:pt modelId="{739E0761-C2FA-4C14-89FF-9DF15598C4C2}" type="pres">
      <dgm:prSet presAssocID="{283B24A0-28C0-4325-84FE-2F5815E827D2}" presName="compNode" presStyleCnt="0"/>
      <dgm:spPr/>
    </dgm:pt>
    <dgm:pt modelId="{7B9823ED-AC1E-4902-9F68-EEBFCAE69839}" type="pres">
      <dgm:prSet presAssocID="{283B24A0-28C0-4325-84FE-2F5815E827D2}" presName="pictRect" presStyleLbl="node1" presStyleIdx="1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B6E664BB-D84A-4D9E-B277-2C59A6C0F4B9}" type="pres">
      <dgm:prSet presAssocID="{283B24A0-28C0-4325-84FE-2F5815E827D2}" presName="textRect" presStyleLbl="revTx" presStyleIdx="1" presStyleCnt="7">
        <dgm:presLayoutVars>
          <dgm:bulletEnabled val="1"/>
        </dgm:presLayoutVars>
      </dgm:prSet>
      <dgm:spPr/>
    </dgm:pt>
    <dgm:pt modelId="{34ADBC0C-50DD-49B1-A5C1-829C299398A3}" type="pres">
      <dgm:prSet presAssocID="{407F1463-0F2F-423D-8D3A-A922A95984F2}" presName="sibTrans" presStyleLbl="sibTrans2D1" presStyleIdx="0" presStyleCnt="0"/>
      <dgm:spPr/>
    </dgm:pt>
    <dgm:pt modelId="{F0BE493D-F9AC-4459-9765-EB8DC91BD4DC}" type="pres">
      <dgm:prSet presAssocID="{53253B9E-DBD4-4C90-89F0-C60F40FEA5A3}" presName="compNode" presStyleCnt="0"/>
      <dgm:spPr/>
    </dgm:pt>
    <dgm:pt modelId="{056D1273-61AC-4951-811D-6CD4D9FDA782}" type="pres">
      <dgm:prSet presAssocID="{53253B9E-DBD4-4C90-89F0-C60F40FEA5A3}" presName="pictRect" presStyleLbl="node1" presStyleIdx="2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169D8B45-2DC3-48F1-9732-058DF61D7D39}" type="pres">
      <dgm:prSet presAssocID="{53253B9E-DBD4-4C90-89F0-C60F40FEA5A3}" presName="textRect" presStyleLbl="revTx" presStyleIdx="2" presStyleCnt="7">
        <dgm:presLayoutVars>
          <dgm:bulletEnabled val="1"/>
        </dgm:presLayoutVars>
      </dgm:prSet>
      <dgm:spPr/>
    </dgm:pt>
    <dgm:pt modelId="{BC052898-B365-478B-A10E-B187ECEB08B1}" type="pres">
      <dgm:prSet presAssocID="{BE8A4611-A614-4ADC-BA87-6E983E869471}" presName="sibTrans" presStyleLbl="sibTrans2D1" presStyleIdx="0" presStyleCnt="0"/>
      <dgm:spPr/>
    </dgm:pt>
    <dgm:pt modelId="{57B68F94-2904-4A58-BA9F-52676289908D}" type="pres">
      <dgm:prSet presAssocID="{D29EB863-05F4-4118-97F3-136A7E0D7EF2}" presName="compNode" presStyleCnt="0"/>
      <dgm:spPr/>
    </dgm:pt>
    <dgm:pt modelId="{67E92998-17BE-4FA0-A35C-D3FB39800CAC}" type="pres">
      <dgm:prSet presAssocID="{D29EB863-05F4-4118-97F3-136A7E0D7EF2}" presName="pictRect" presStyleLbl="node1" presStyleIdx="3" presStyleCnt="7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25" b="-36975"/>
          </a:stretch>
        </a:blipFill>
      </dgm:spPr>
    </dgm:pt>
    <dgm:pt modelId="{1B152688-C2AC-4A65-9BA1-B19F76F3D6F2}" type="pres">
      <dgm:prSet presAssocID="{D29EB863-05F4-4118-97F3-136A7E0D7EF2}" presName="textRect" presStyleLbl="revTx" presStyleIdx="3" presStyleCnt="7">
        <dgm:presLayoutVars>
          <dgm:bulletEnabled val="1"/>
        </dgm:presLayoutVars>
      </dgm:prSet>
      <dgm:spPr/>
    </dgm:pt>
    <dgm:pt modelId="{01B7ED81-4DEA-4F3A-AE47-3EE10C9E3AD6}" type="pres">
      <dgm:prSet presAssocID="{CAEB4443-2F2B-4C4E-804E-678557214301}" presName="sibTrans" presStyleLbl="sibTrans2D1" presStyleIdx="0" presStyleCnt="0"/>
      <dgm:spPr/>
    </dgm:pt>
    <dgm:pt modelId="{22EEC3FE-461A-4EF7-A658-ADEE17F4C9AD}" type="pres">
      <dgm:prSet presAssocID="{3B22466F-672D-46C0-A07C-658D4F962B7F}" presName="compNode" presStyleCnt="0"/>
      <dgm:spPr/>
    </dgm:pt>
    <dgm:pt modelId="{CB974A24-A1A1-4144-A43D-B0ABDD679FC1}" type="pres">
      <dgm:prSet presAssocID="{3B22466F-672D-46C0-A07C-658D4F962B7F}" presName="pictRect" presStyleLbl="node1" presStyleIdx="4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D46D7CCA-ED86-4710-97D7-BB4B846B2BA5}" type="pres">
      <dgm:prSet presAssocID="{3B22466F-672D-46C0-A07C-658D4F962B7F}" presName="textRect" presStyleLbl="revTx" presStyleIdx="4" presStyleCnt="7">
        <dgm:presLayoutVars>
          <dgm:bulletEnabled val="1"/>
        </dgm:presLayoutVars>
      </dgm:prSet>
      <dgm:spPr/>
    </dgm:pt>
    <dgm:pt modelId="{18708FDF-1C78-40F8-A953-BACC16398358}" type="pres">
      <dgm:prSet presAssocID="{F67583BE-5623-49AA-87C8-6F2656EA3435}" presName="sibTrans" presStyleLbl="sibTrans2D1" presStyleIdx="0" presStyleCnt="0"/>
      <dgm:spPr/>
    </dgm:pt>
    <dgm:pt modelId="{AE966420-DCB6-41C9-8351-811B428D3732}" type="pres">
      <dgm:prSet presAssocID="{E7A22D8B-684A-4F58-8454-A303FEB06002}" presName="compNode" presStyleCnt="0"/>
      <dgm:spPr/>
    </dgm:pt>
    <dgm:pt modelId="{2632135D-0C93-45CF-A5D0-99592D38872A}" type="pres">
      <dgm:prSet presAssocID="{E7A22D8B-684A-4F58-8454-A303FEB06002}" presName="pictRect" presStyleLbl="node1" presStyleIdx="5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F8F8D9E2-E762-4009-B8A0-3DA6B1A4C920}" type="pres">
      <dgm:prSet presAssocID="{E7A22D8B-684A-4F58-8454-A303FEB06002}" presName="textRect" presStyleLbl="revTx" presStyleIdx="5" presStyleCnt="7">
        <dgm:presLayoutVars>
          <dgm:bulletEnabled val="1"/>
        </dgm:presLayoutVars>
      </dgm:prSet>
      <dgm:spPr/>
    </dgm:pt>
    <dgm:pt modelId="{DB8B3CF1-666B-4FA7-8882-9F5C4FC0AC22}" type="pres">
      <dgm:prSet presAssocID="{78082FC1-3AF2-45EE-A0B6-A22192BA07FA}" presName="sibTrans" presStyleLbl="sibTrans2D1" presStyleIdx="0" presStyleCnt="0"/>
      <dgm:spPr/>
    </dgm:pt>
    <dgm:pt modelId="{95535BF2-8CEC-48C0-A861-795FDDFE052B}" type="pres">
      <dgm:prSet presAssocID="{FFDA154F-1311-40FE-B663-51540F40151B}" presName="compNode" presStyleCnt="0"/>
      <dgm:spPr/>
    </dgm:pt>
    <dgm:pt modelId="{4B36B4C0-4394-474B-BE0D-9E41F522BBDC}" type="pres">
      <dgm:prSet presAssocID="{FFDA154F-1311-40FE-B663-51540F40151B}" presName="pictRect" presStyleLbl="node1" presStyleIdx="6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F5957C18-B628-4B2D-BB6C-49F3E5B2E396}" type="pres">
      <dgm:prSet presAssocID="{FFDA154F-1311-40FE-B663-51540F40151B}" presName="textRect" presStyleLbl="revTx" presStyleIdx="6" presStyleCnt="7">
        <dgm:presLayoutVars>
          <dgm:bulletEnabled val="1"/>
        </dgm:presLayoutVars>
      </dgm:prSet>
      <dgm:spPr/>
    </dgm:pt>
  </dgm:ptLst>
  <dgm:cxnLst>
    <dgm:cxn modelId="{3C614107-822A-4772-BEB3-FCC51845C70C}" srcId="{0589EF96-0399-46CF-960E-4BC71F5801DD}" destId="{283B24A0-28C0-4325-84FE-2F5815E827D2}" srcOrd="1" destOrd="0" parTransId="{ABEF763D-F34F-4B6B-8F3A-B175D9F4C232}" sibTransId="{407F1463-0F2F-423D-8D3A-A922A95984F2}"/>
    <dgm:cxn modelId="{2076AE0A-03E5-4F6E-AEA1-E8B66BA97EA1}" type="presOf" srcId="{FFDA154F-1311-40FE-B663-51540F40151B}" destId="{F5957C18-B628-4B2D-BB6C-49F3E5B2E396}" srcOrd="0" destOrd="0" presId="urn:microsoft.com/office/officeart/2005/8/layout/pList1"/>
    <dgm:cxn modelId="{FAF6A018-D050-44BD-BD1A-B83D54E1E171}" srcId="{0589EF96-0399-46CF-960E-4BC71F5801DD}" destId="{3B22466F-672D-46C0-A07C-658D4F962B7F}" srcOrd="4" destOrd="0" parTransId="{619EDC38-E192-4EBB-93C0-E5DB4E8560BC}" sibTransId="{F67583BE-5623-49AA-87C8-6F2656EA3435}"/>
    <dgm:cxn modelId="{8352622F-5B30-4E18-A091-EE51E08D228F}" type="presOf" srcId="{407F1463-0F2F-423D-8D3A-A922A95984F2}" destId="{34ADBC0C-50DD-49B1-A5C1-829C299398A3}" srcOrd="0" destOrd="0" presId="urn:microsoft.com/office/officeart/2005/8/layout/pList1"/>
    <dgm:cxn modelId="{55D4F139-FB6D-44CB-9403-88BA91030810}" type="presOf" srcId="{E7A22D8B-684A-4F58-8454-A303FEB06002}" destId="{F8F8D9E2-E762-4009-B8A0-3DA6B1A4C920}" srcOrd="0" destOrd="0" presId="urn:microsoft.com/office/officeart/2005/8/layout/pList1"/>
    <dgm:cxn modelId="{56C92061-68ED-409D-BB3B-2CC187E4FD6A}" type="presOf" srcId="{03A2D63D-F025-4428-BD85-115C5DBA34BE}" destId="{CD01723D-63F1-4D2A-B458-948F32C698ED}" srcOrd="0" destOrd="0" presId="urn:microsoft.com/office/officeart/2005/8/layout/pList1"/>
    <dgm:cxn modelId="{4ED80168-A233-4BFA-9593-1FD8CF2DD432}" srcId="{0589EF96-0399-46CF-960E-4BC71F5801DD}" destId="{6B12B74A-B140-4E42-94C3-D66A6E7DF09A}" srcOrd="0" destOrd="0" parTransId="{5DC3771C-C9DF-42DE-8E10-624C023B458B}" sibTransId="{03A2D63D-F025-4428-BD85-115C5DBA34BE}"/>
    <dgm:cxn modelId="{C3537B6D-3154-448C-9105-3A5806485383}" type="presOf" srcId="{D29EB863-05F4-4118-97F3-136A7E0D7EF2}" destId="{1B152688-C2AC-4A65-9BA1-B19F76F3D6F2}" srcOrd="0" destOrd="0" presId="urn:microsoft.com/office/officeart/2005/8/layout/pList1"/>
    <dgm:cxn modelId="{9FCBCC57-1B2D-4A3E-964F-3C26D11509FA}" srcId="{0589EF96-0399-46CF-960E-4BC71F5801DD}" destId="{FFDA154F-1311-40FE-B663-51540F40151B}" srcOrd="6" destOrd="0" parTransId="{AD3310F0-E0E6-4D72-B3FA-49BB216A36F3}" sibTransId="{775CC870-7AA7-4ECD-8D7D-E8F12CD38DB2}"/>
    <dgm:cxn modelId="{D2D8AD80-5542-46FC-ADBD-3E89731DBCD5}" srcId="{0589EF96-0399-46CF-960E-4BC71F5801DD}" destId="{E7A22D8B-684A-4F58-8454-A303FEB06002}" srcOrd="5" destOrd="0" parTransId="{6739C86E-E02D-4598-9053-137F863C46F5}" sibTransId="{78082FC1-3AF2-45EE-A0B6-A22192BA07FA}"/>
    <dgm:cxn modelId="{021A4C8E-5ECA-43BE-A2AA-06CC74FB90BF}" type="presOf" srcId="{BE8A4611-A614-4ADC-BA87-6E983E869471}" destId="{BC052898-B365-478B-A10E-B187ECEB08B1}" srcOrd="0" destOrd="0" presId="urn:microsoft.com/office/officeart/2005/8/layout/pList1"/>
    <dgm:cxn modelId="{FE73568F-14AF-48A1-A8C1-971C29A78B79}" srcId="{0589EF96-0399-46CF-960E-4BC71F5801DD}" destId="{53253B9E-DBD4-4C90-89F0-C60F40FEA5A3}" srcOrd="2" destOrd="0" parTransId="{5C4F7167-741C-44BF-A344-5A01E4CD9F54}" sibTransId="{BE8A4611-A614-4ADC-BA87-6E983E869471}"/>
    <dgm:cxn modelId="{07699A94-0CDB-4C28-8091-DD9D8E2E0B40}" type="presOf" srcId="{78082FC1-3AF2-45EE-A0B6-A22192BA07FA}" destId="{DB8B3CF1-666B-4FA7-8882-9F5C4FC0AC22}" srcOrd="0" destOrd="0" presId="urn:microsoft.com/office/officeart/2005/8/layout/pList1"/>
    <dgm:cxn modelId="{7F8EF6A5-7956-42DD-AA8C-2EC536BE8F53}" type="presOf" srcId="{6B12B74A-B140-4E42-94C3-D66A6E7DF09A}" destId="{F5DFD5F8-A38C-45E6-9D17-1AEAC0126FC0}" srcOrd="0" destOrd="0" presId="urn:microsoft.com/office/officeart/2005/8/layout/pList1"/>
    <dgm:cxn modelId="{BE5402A6-FCBA-460F-A417-755C102DF2F7}" type="presOf" srcId="{283B24A0-28C0-4325-84FE-2F5815E827D2}" destId="{B6E664BB-D84A-4D9E-B277-2C59A6C0F4B9}" srcOrd="0" destOrd="0" presId="urn:microsoft.com/office/officeart/2005/8/layout/pList1"/>
    <dgm:cxn modelId="{291E4DA7-65A8-4384-B5D1-70BD548DCA9E}" type="presOf" srcId="{CAEB4443-2F2B-4C4E-804E-678557214301}" destId="{01B7ED81-4DEA-4F3A-AE47-3EE10C9E3AD6}" srcOrd="0" destOrd="0" presId="urn:microsoft.com/office/officeart/2005/8/layout/pList1"/>
    <dgm:cxn modelId="{C8B449B8-A965-40FA-B049-64EAECD2AC94}" type="presOf" srcId="{53253B9E-DBD4-4C90-89F0-C60F40FEA5A3}" destId="{169D8B45-2DC3-48F1-9732-058DF61D7D39}" srcOrd="0" destOrd="0" presId="urn:microsoft.com/office/officeart/2005/8/layout/pList1"/>
    <dgm:cxn modelId="{1476A9CD-1E41-498B-AADC-11B4B64A3BD7}" type="presOf" srcId="{3B22466F-672D-46C0-A07C-658D4F962B7F}" destId="{D46D7CCA-ED86-4710-97D7-BB4B846B2BA5}" srcOrd="0" destOrd="0" presId="urn:microsoft.com/office/officeart/2005/8/layout/pList1"/>
    <dgm:cxn modelId="{AB55B2E5-F8D7-46BF-B513-B5D9333A67C9}" type="presOf" srcId="{F67583BE-5623-49AA-87C8-6F2656EA3435}" destId="{18708FDF-1C78-40F8-A953-BACC16398358}" srcOrd="0" destOrd="0" presId="urn:microsoft.com/office/officeart/2005/8/layout/pList1"/>
    <dgm:cxn modelId="{5E8D2EF0-CEC2-4916-9BD4-D1210AD261B9}" type="presOf" srcId="{0589EF96-0399-46CF-960E-4BC71F5801DD}" destId="{38613B47-C25B-4924-9DAA-6D140D555465}" srcOrd="0" destOrd="0" presId="urn:microsoft.com/office/officeart/2005/8/layout/pList1"/>
    <dgm:cxn modelId="{480BA0F6-582E-4749-A55E-238FB7A9C3BC}" srcId="{0589EF96-0399-46CF-960E-4BC71F5801DD}" destId="{D29EB863-05F4-4118-97F3-136A7E0D7EF2}" srcOrd="3" destOrd="0" parTransId="{0E10E297-3FF2-4D2E-99CD-EDD84A114014}" sibTransId="{CAEB4443-2F2B-4C4E-804E-678557214301}"/>
    <dgm:cxn modelId="{4755DD38-B602-4B3B-BE59-192C2FF142FD}" type="presParOf" srcId="{38613B47-C25B-4924-9DAA-6D140D555465}" destId="{CC1396D7-A57C-4596-8AB5-FFE61246E668}" srcOrd="0" destOrd="0" presId="urn:microsoft.com/office/officeart/2005/8/layout/pList1"/>
    <dgm:cxn modelId="{737D4DAC-B01E-417C-AF53-51412B417BB4}" type="presParOf" srcId="{CC1396D7-A57C-4596-8AB5-FFE61246E668}" destId="{EB5BCCF0-1C98-4A77-84E7-F48C2EB8F55C}" srcOrd="0" destOrd="0" presId="urn:microsoft.com/office/officeart/2005/8/layout/pList1"/>
    <dgm:cxn modelId="{992935B5-DA78-46F5-83F6-9F51C60E3D73}" type="presParOf" srcId="{CC1396D7-A57C-4596-8AB5-FFE61246E668}" destId="{F5DFD5F8-A38C-45E6-9D17-1AEAC0126FC0}" srcOrd="1" destOrd="0" presId="urn:microsoft.com/office/officeart/2005/8/layout/pList1"/>
    <dgm:cxn modelId="{A4687AC9-33E6-4619-9C3B-0B5BB05F4AE3}" type="presParOf" srcId="{38613B47-C25B-4924-9DAA-6D140D555465}" destId="{CD01723D-63F1-4D2A-B458-948F32C698ED}" srcOrd="1" destOrd="0" presId="urn:microsoft.com/office/officeart/2005/8/layout/pList1"/>
    <dgm:cxn modelId="{EF3F348A-6C40-466A-A884-C05EBEEAAF9D}" type="presParOf" srcId="{38613B47-C25B-4924-9DAA-6D140D555465}" destId="{739E0761-C2FA-4C14-89FF-9DF15598C4C2}" srcOrd="2" destOrd="0" presId="urn:microsoft.com/office/officeart/2005/8/layout/pList1"/>
    <dgm:cxn modelId="{DD8B55E1-FD12-41D8-A147-1B3317B9DF5A}" type="presParOf" srcId="{739E0761-C2FA-4C14-89FF-9DF15598C4C2}" destId="{7B9823ED-AC1E-4902-9F68-EEBFCAE69839}" srcOrd="0" destOrd="0" presId="urn:microsoft.com/office/officeart/2005/8/layout/pList1"/>
    <dgm:cxn modelId="{21BF6C92-EE7D-48D2-A342-BD3E15624DBA}" type="presParOf" srcId="{739E0761-C2FA-4C14-89FF-9DF15598C4C2}" destId="{B6E664BB-D84A-4D9E-B277-2C59A6C0F4B9}" srcOrd="1" destOrd="0" presId="urn:microsoft.com/office/officeart/2005/8/layout/pList1"/>
    <dgm:cxn modelId="{870F854B-CA2E-429F-B7FD-F51082AAEF73}" type="presParOf" srcId="{38613B47-C25B-4924-9DAA-6D140D555465}" destId="{34ADBC0C-50DD-49B1-A5C1-829C299398A3}" srcOrd="3" destOrd="0" presId="urn:microsoft.com/office/officeart/2005/8/layout/pList1"/>
    <dgm:cxn modelId="{0CF26D19-5778-4C24-A06C-2F15E550DC0A}" type="presParOf" srcId="{38613B47-C25B-4924-9DAA-6D140D555465}" destId="{F0BE493D-F9AC-4459-9765-EB8DC91BD4DC}" srcOrd="4" destOrd="0" presId="urn:microsoft.com/office/officeart/2005/8/layout/pList1"/>
    <dgm:cxn modelId="{F3383CCF-5E56-47D9-AA41-8DCF72C6AEF5}" type="presParOf" srcId="{F0BE493D-F9AC-4459-9765-EB8DC91BD4DC}" destId="{056D1273-61AC-4951-811D-6CD4D9FDA782}" srcOrd="0" destOrd="0" presId="urn:microsoft.com/office/officeart/2005/8/layout/pList1"/>
    <dgm:cxn modelId="{226A319B-D95B-4675-994E-0EDF9987F52E}" type="presParOf" srcId="{F0BE493D-F9AC-4459-9765-EB8DC91BD4DC}" destId="{169D8B45-2DC3-48F1-9732-058DF61D7D39}" srcOrd="1" destOrd="0" presId="urn:microsoft.com/office/officeart/2005/8/layout/pList1"/>
    <dgm:cxn modelId="{9778D72D-69F8-4949-B457-62310A6509BD}" type="presParOf" srcId="{38613B47-C25B-4924-9DAA-6D140D555465}" destId="{BC052898-B365-478B-A10E-B187ECEB08B1}" srcOrd="5" destOrd="0" presId="urn:microsoft.com/office/officeart/2005/8/layout/pList1"/>
    <dgm:cxn modelId="{BD35E6DC-7244-4665-AAA0-F3F613D6B4C4}" type="presParOf" srcId="{38613B47-C25B-4924-9DAA-6D140D555465}" destId="{57B68F94-2904-4A58-BA9F-52676289908D}" srcOrd="6" destOrd="0" presId="urn:microsoft.com/office/officeart/2005/8/layout/pList1"/>
    <dgm:cxn modelId="{509FD895-7FED-4036-93A2-07D65915CE73}" type="presParOf" srcId="{57B68F94-2904-4A58-BA9F-52676289908D}" destId="{67E92998-17BE-4FA0-A35C-D3FB39800CAC}" srcOrd="0" destOrd="0" presId="urn:microsoft.com/office/officeart/2005/8/layout/pList1"/>
    <dgm:cxn modelId="{B9C2245D-8E54-4A39-A7CE-395D63AA55E2}" type="presParOf" srcId="{57B68F94-2904-4A58-BA9F-52676289908D}" destId="{1B152688-C2AC-4A65-9BA1-B19F76F3D6F2}" srcOrd="1" destOrd="0" presId="urn:microsoft.com/office/officeart/2005/8/layout/pList1"/>
    <dgm:cxn modelId="{F9B417EA-B2EF-480E-82A4-08CAE2B99B55}" type="presParOf" srcId="{38613B47-C25B-4924-9DAA-6D140D555465}" destId="{01B7ED81-4DEA-4F3A-AE47-3EE10C9E3AD6}" srcOrd="7" destOrd="0" presId="urn:microsoft.com/office/officeart/2005/8/layout/pList1"/>
    <dgm:cxn modelId="{3E239CC3-DFA7-48B8-BEE6-2971C7483D1B}" type="presParOf" srcId="{38613B47-C25B-4924-9DAA-6D140D555465}" destId="{22EEC3FE-461A-4EF7-A658-ADEE17F4C9AD}" srcOrd="8" destOrd="0" presId="urn:microsoft.com/office/officeart/2005/8/layout/pList1"/>
    <dgm:cxn modelId="{FB0B07E4-8092-4F0C-BFE9-2DDDB1FB7879}" type="presParOf" srcId="{22EEC3FE-461A-4EF7-A658-ADEE17F4C9AD}" destId="{CB974A24-A1A1-4144-A43D-B0ABDD679FC1}" srcOrd="0" destOrd="0" presId="urn:microsoft.com/office/officeart/2005/8/layout/pList1"/>
    <dgm:cxn modelId="{F4860DD4-44FB-45C2-BF26-786CC43CAD9E}" type="presParOf" srcId="{22EEC3FE-461A-4EF7-A658-ADEE17F4C9AD}" destId="{D46D7CCA-ED86-4710-97D7-BB4B846B2BA5}" srcOrd="1" destOrd="0" presId="urn:microsoft.com/office/officeart/2005/8/layout/pList1"/>
    <dgm:cxn modelId="{855E186A-519D-443C-89FC-E1B4A8A8A91B}" type="presParOf" srcId="{38613B47-C25B-4924-9DAA-6D140D555465}" destId="{18708FDF-1C78-40F8-A953-BACC16398358}" srcOrd="9" destOrd="0" presId="urn:microsoft.com/office/officeart/2005/8/layout/pList1"/>
    <dgm:cxn modelId="{AB5FAC7A-1ECB-4AF0-853D-2B4886D6E19E}" type="presParOf" srcId="{38613B47-C25B-4924-9DAA-6D140D555465}" destId="{AE966420-DCB6-41C9-8351-811B428D3732}" srcOrd="10" destOrd="0" presId="urn:microsoft.com/office/officeart/2005/8/layout/pList1"/>
    <dgm:cxn modelId="{76C2C83A-97C6-4F70-BC87-4BBD2727265F}" type="presParOf" srcId="{AE966420-DCB6-41C9-8351-811B428D3732}" destId="{2632135D-0C93-45CF-A5D0-99592D38872A}" srcOrd="0" destOrd="0" presId="urn:microsoft.com/office/officeart/2005/8/layout/pList1"/>
    <dgm:cxn modelId="{308139A4-A47A-430E-98B3-1EAC08E991DD}" type="presParOf" srcId="{AE966420-DCB6-41C9-8351-811B428D3732}" destId="{F8F8D9E2-E762-4009-B8A0-3DA6B1A4C920}" srcOrd="1" destOrd="0" presId="urn:microsoft.com/office/officeart/2005/8/layout/pList1"/>
    <dgm:cxn modelId="{18CF0815-4845-4D09-9DC6-6C5BFA0CB4D5}" type="presParOf" srcId="{38613B47-C25B-4924-9DAA-6D140D555465}" destId="{DB8B3CF1-666B-4FA7-8882-9F5C4FC0AC22}" srcOrd="11" destOrd="0" presId="urn:microsoft.com/office/officeart/2005/8/layout/pList1"/>
    <dgm:cxn modelId="{990FDAF6-9970-4B9F-9B08-E90E874D69AA}" type="presParOf" srcId="{38613B47-C25B-4924-9DAA-6D140D555465}" destId="{95535BF2-8CEC-48C0-A861-795FDDFE052B}" srcOrd="12" destOrd="0" presId="urn:microsoft.com/office/officeart/2005/8/layout/pList1"/>
    <dgm:cxn modelId="{51EFF957-18F9-4B48-AD78-49C32F946E65}" type="presParOf" srcId="{95535BF2-8CEC-48C0-A861-795FDDFE052B}" destId="{4B36B4C0-4394-474B-BE0D-9E41F522BBDC}" srcOrd="0" destOrd="0" presId="urn:microsoft.com/office/officeart/2005/8/layout/pList1"/>
    <dgm:cxn modelId="{C8D7EC1B-BEBB-438D-BD3B-FC7234BD0226}" type="presParOf" srcId="{95535BF2-8CEC-48C0-A861-795FDDFE052B}" destId="{F5957C18-B628-4B2D-BB6C-49F3E5B2E39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C61FC-0223-4B7E-9FF6-B1214C16E758}">
      <dsp:nvSpPr>
        <dsp:cNvPr id="0" name=""/>
        <dsp:cNvSpPr/>
      </dsp:nvSpPr>
      <dsp:spPr>
        <a:xfrm>
          <a:off x="0" y="0"/>
          <a:ext cx="8352928" cy="16876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Les particuliers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B to C (Business to consumer)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Nombreuse et plus ou moins experte</a:t>
          </a:r>
        </a:p>
      </dsp:txBody>
      <dsp:txXfrm>
        <a:off x="1839354" y="0"/>
        <a:ext cx="6513573" cy="1687687"/>
      </dsp:txXfrm>
    </dsp:sp>
    <dsp:sp modelId="{0E97E97E-A949-4D1E-9D06-A3E7076FBBB3}">
      <dsp:nvSpPr>
        <dsp:cNvPr id="0" name=""/>
        <dsp:cNvSpPr/>
      </dsp:nvSpPr>
      <dsp:spPr>
        <a:xfrm>
          <a:off x="168768" y="168768"/>
          <a:ext cx="1670585" cy="13501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28ED1-C392-4C0F-8E6D-6ED174AD0767}">
      <dsp:nvSpPr>
        <dsp:cNvPr id="0" name=""/>
        <dsp:cNvSpPr/>
      </dsp:nvSpPr>
      <dsp:spPr>
        <a:xfrm>
          <a:off x="0" y="1856456"/>
          <a:ext cx="8352928" cy="1687687"/>
        </a:xfrm>
        <a:prstGeom prst="roundRect">
          <a:avLst>
            <a:gd name="adj" fmla="val 10000"/>
          </a:avLst>
        </a:prstGeom>
        <a:solidFill>
          <a:schemeClr val="accent3">
            <a:hueOff val="-707096"/>
            <a:satOff val="3212"/>
            <a:lumOff val="-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Les entreprises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B to B (Business to Business)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Plus restreinte et mieux informée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3 catégories : TPE, Grandes entreprises, Distributeurs</a:t>
          </a:r>
        </a:p>
      </dsp:txBody>
      <dsp:txXfrm>
        <a:off x="1839354" y="1856456"/>
        <a:ext cx="6513573" cy="1687687"/>
      </dsp:txXfrm>
    </dsp:sp>
    <dsp:sp modelId="{0C287695-69BF-4032-B6A4-373B89444486}">
      <dsp:nvSpPr>
        <dsp:cNvPr id="0" name=""/>
        <dsp:cNvSpPr/>
      </dsp:nvSpPr>
      <dsp:spPr>
        <a:xfrm>
          <a:off x="168768" y="2025225"/>
          <a:ext cx="1670585" cy="13501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6DBCE-16C9-47A6-8119-55C88AE8B1BF}">
      <dsp:nvSpPr>
        <dsp:cNvPr id="0" name=""/>
        <dsp:cNvSpPr/>
      </dsp:nvSpPr>
      <dsp:spPr>
        <a:xfrm>
          <a:off x="0" y="3712912"/>
          <a:ext cx="8352928" cy="1687687"/>
        </a:xfrm>
        <a:prstGeom prst="roundRect">
          <a:avLst>
            <a:gd name="adj" fmla="val 10000"/>
          </a:avLst>
        </a:prstGeom>
        <a:solidFill>
          <a:schemeClr val="accent3">
            <a:hueOff val="-1414192"/>
            <a:satOff val="6425"/>
            <a:lumOff val="-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Les administrations publiques</a:t>
          </a:r>
          <a:endParaRPr lang="fr-FR" sz="4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B to G (Business to Government)</a:t>
          </a:r>
        </a:p>
      </dsp:txBody>
      <dsp:txXfrm>
        <a:off x="1839354" y="3712912"/>
        <a:ext cx="6513573" cy="1687687"/>
      </dsp:txXfrm>
    </dsp:sp>
    <dsp:sp modelId="{C055DDF4-53E4-47C6-A69C-6BCF467FB0A9}">
      <dsp:nvSpPr>
        <dsp:cNvPr id="0" name=""/>
        <dsp:cNvSpPr/>
      </dsp:nvSpPr>
      <dsp:spPr>
        <a:xfrm>
          <a:off x="168768" y="3881681"/>
          <a:ext cx="1670585" cy="13501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848EE-F737-4D8A-83C6-059BA23D97F4}">
      <dsp:nvSpPr>
        <dsp:cNvPr id="0" name=""/>
        <dsp:cNvSpPr/>
      </dsp:nvSpPr>
      <dsp:spPr>
        <a:xfrm>
          <a:off x="1252939" y="0"/>
          <a:ext cx="7099988" cy="520035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E25D66-C6A5-4E49-8410-99BC28BE7417}">
      <dsp:nvSpPr>
        <dsp:cNvPr id="0" name=""/>
        <dsp:cNvSpPr/>
      </dsp:nvSpPr>
      <dsp:spPr>
        <a:xfrm>
          <a:off x="4180" y="1560105"/>
          <a:ext cx="2010739" cy="208014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Si achat important</a:t>
          </a:r>
        </a:p>
      </dsp:txBody>
      <dsp:txXfrm>
        <a:off x="102336" y="1658261"/>
        <a:ext cx="1814427" cy="1883828"/>
      </dsp:txXfrm>
    </dsp:sp>
    <dsp:sp modelId="{54C4427F-4F9F-4D94-A69A-AB920E64EE78}">
      <dsp:nvSpPr>
        <dsp:cNvPr id="0" name=""/>
        <dsp:cNvSpPr/>
      </dsp:nvSpPr>
      <dsp:spPr>
        <a:xfrm>
          <a:off x="2115456" y="1560105"/>
          <a:ext cx="2010739" cy="2080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Etude des besoins avec recherche d’informations </a:t>
          </a:r>
        </a:p>
      </dsp:txBody>
      <dsp:txXfrm>
        <a:off x="2213612" y="1658261"/>
        <a:ext cx="1814427" cy="1883828"/>
      </dsp:txXfrm>
    </dsp:sp>
    <dsp:sp modelId="{51D23A1B-E82B-4D68-8468-8CE878A46A20}">
      <dsp:nvSpPr>
        <dsp:cNvPr id="0" name=""/>
        <dsp:cNvSpPr/>
      </dsp:nvSpPr>
      <dsp:spPr>
        <a:xfrm>
          <a:off x="4226732" y="1560105"/>
          <a:ext cx="2010739" cy="2080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Etude comparative des fournisseurs à partir des devis</a:t>
          </a:r>
        </a:p>
      </dsp:txBody>
      <dsp:txXfrm>
        <a:off x="4324888" y="1658261"/>
        <a:ext cx="1814427" cy="1883828"/>
      </dsp:txXfrm>
    </dsp:sp>
    <dsp:sp modelId="{1567E579-8262-4AEA-9F9C-CF34D173C423}">
      <dsp:nvSpPr>
        <dsp:cNvPr id="0" name=""/>
        <dsp:cNvSpPr/>
      </dsp:nvSpPr>
      <dsp:spPr>
        <a:xfrm>
          <a:off x="6338008" y="1560105"/>
          <a:ext cx="2010739" cy="2080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Choix, négociation et contractualisation</a:t>
          </a:r>
        </a:p>
      </dsp:txBody>
      <dsp:txXfrm>
        <a:off x="6436164" y="1658261"/>
        <a:ext cx="1814427" cy="188382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8703C-CD3B-4EF6-B8ED-FDC41BA201A6}">
      <dsp:nvSpPr>
        <dsp:cNvPr id="0" name=""/>
        <dsp:cNvSpPr/>
      </dsp:nvSpPr>
      <dsp:spPr>
        <a:xfrm>
          <a:off x="198810" y="2277"/>
          <a:ext cx="2008982" cy="1384188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0877DF-1453-42C1-B1A6-A69858BA060D}">
      <dsp:nvSpPr>
        <dsp:cNvPr id="0" name=""/>
        <dsp:cNvSpPr/>
      </dsp:nvSpPr>
      <dsp:spPr>
        <a:xfrm>
          <a:off x="198810" y="1386466"/>
          <a:ext cx="2008982" cy="745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Le prescripteur : </a:t>
          </a:r>
          <a:r>
            <a:rPr lang="fr-FR" sz="1400" kern="1200" dirty="0"/>
            <a:t>influence la décision en définissant la nature des produits et en les recommandant</a:t>
          </a:r>
          <a:endParaRPr lang="fr-FR" sz="1000" kern="1200" dirty="0"/>
        </a:p>
      </dsp:txBody>
      <dsp:txXfrm>
        <a:off x="198810" y="1386466"/>
        <a:ext cx="2008982" cy="745332"/>
      </dsp:txXfrm>
    </dsp:sp>
    <dsp:sp modelId="{0399F329-9CF3-45A0-A1B5-6C06C09D3DB5}">
      <dsp:nvSpPr>
        <dsp:cNvPr id="0" name=""/>
        <dsp:cNvSpPr/>
      </dsp:nvSpPr>
      <dsp:spPr>
        <a:xfrm>
          <a:off x="2408774" y="2277"/>
          <a:ext cx="2008982" cy="1384188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DFF8C-1293-49D8-B995-91EA834B9E36}">
      <dsp:nvSpPr>
        <dsp:cNvPr id="0" name=""/>
        <dsp:cNvSpPr/>
      </dsp:nvSpPr>
      <dsp:spPr>
        <a:xfrm>
          <a:off x="2408774" y="1386466"/>
          <a:ext cx="2008982" cy="745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L’acheteur : </a:t>
          </a:r>
          <a:r>
            <a:rPr lang="fr-FR" sz="1400" kern="1200" dirty="0"/>
            <a:t>sélectionne les fournisseurs et négocie les contrats</a:t>
          </a:r>
          <a:endParaRPr lang="fr-FR" sz="1000" kern="1200" dirty="0"/>
        </a:p>
      </dsp:txBody>
      <dsp:txXfrm>
        <a:off x="2408774" y="1386466"/>
        <a:ext cx="2008982" cy="745332"/>
      </dsp:txXfrm>
    </dsp:sp>
    <dsp:sp modelId="{E10A861D-165E-43C0-9031-AC7E61B7BFF9}">
      <dsp:nvSpPr>
        <dsp:cNvPr id="0" name=""/>
        <dsp:cNvSpPr/>
      </dsp:nvSpPr>
      <dsp:spPr>
        <a:xfrm>
          <a:off x="4618739" y="2277"/>
          <a:ext cx="2008982" cy="1384188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E0315A-9AED-4779-B002-86607AE48F1E}">
      <dsp:nvSpPr>
        <dsp:cNvPr id="0" name=""/>
        <dsp:cNvSpPr/>
      </dsp:nvSpPr>
      <dsp:spPr>
        <a:xfrm>
          <a:off x="4618739" y="1386466"/>
          <a:ext cx="2008982" cy="745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L’utilisateur</a:t>
          </a:r>
          <a:endParaRPr lang="fr-FR" sz="1200" b="1" kern="1200" dirty="0"/>
        </a:p>
      </dsp:txBody>
      <dsp:txXfrm>
        <a:off x="4618739" y="1386466"/>
        <a:ext cx="2008982" cy="745332"/>
      </dsp:txXfrm>
    </dsp:sp>
    <dsp:sp modelId="{A672EA65-2C74-474B-8881-34251E1CDCF7}">
      <dsp:nvSpPr>
        <dsp:cNvPr id="0" name=""/>
        <dsp:cNvSpPr/>
      </dsp:nvSpPr>
      <dsp:spPr>
        <a:xfrm>
          <a:off x="6828703" y="2277"/>
          <a:ext cx="2008982" cy="1384188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A13A6-AEC4-4088-B368-DFB42446F0A9}">
      <dsp:nvSpPr>
        <dsp:cNvPr id="0" name=""/>
        <dsp:cNvSpPr/>
      </dsp:nvSpPr>
      <dsp:spPr>
        <a:xfrm>
          <a:off x="6828703" y="1386466"/>
          <a:ext cx="2008982" cy="745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Le conseiller : </a:t>
          </a:r>
          <a:r>
            <a:rPr lang="fr-FR" sz="1400" kern="1200" dirty="0"/>
            <a:t>influence informelle</a:t>
          </a:r>
          <a:endParaRPr lang="fr-FR" sz="1200" kern="1200" dirty="0"/>
        </a:p>
      </dsp:txBody>
      <dsp:txXfrm>
        <a:off x="6828703" y="1386466"/>
        <a:ext cx="2008982" cy="745332"/>
      </dsp:txXfrm>
    </dsp:sp>
    <dsp:sp modelId="{ED9B770C-6272-4458-8B16-31078F6F4E57}">
      <dsp:nvSpPr>
        <dsp:cNvPr id="0" name=""/>
        <dsp:cNvSpPr/>
      </dsp:nvSpPr>
      <dsp:spPr>
        <a:xfrm>
          <a:off x="3513756" y="2332697"/>
          <a:ext cx="2008982" cy="1384188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FDCB4-F876-4FEB-B1F0-68C32C0F339F}">
      <dsp:nvSpPr>
        <dsp:cNvPr id="0" name=""/>
        <dsp:cNvSpPr/>
      </dsp:nvSpPr>
      <dsp:spPr>
        <a:xfrm>
          <a:off x="3130674" y="3716885"/>
          <a:ext cx="2775147" cy="745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Le décideur : </a:t>
          </a:r>
          <a:r>
            <a:rPr lang="fr-FR" sz="1400" kern="1200" dirty="0"/>
            <a:t>détient le pouvoir d’engager l’entreprise vis-à-vis d’un fournisseur</a:t>
          </a:r>
          <a:endParaRPr lang="fr-FR" sz="1200" kern="1200" dirty="0"/>
        </a:p>
      </dsp:txBody>
      <dsp:txXfrm>
        <a:off x="3130674" y="3716885"/>
        <a:ext cx="2775147" cy="7453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577F0-EE85-4ACB-8D00-4C7E7D04F560}">
      <dsp:nvSpPr>
        <dsp:cNvPr id="0" name=""/>
        <dsp:cNvSpPr/>
      </dsp:nvSpPr>
      <dsp:spPr>
        <a:xfrm>
          <a:off x="1024529" y="876"/>
          <a:ext cx="2172424" cy="1496800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7F345-5527-4518-B39D-B880E8074831}">
      <dsp:nvSpPr>
        <dsp:cNvPr id="0" name=""/>
        <dsp:cNvSpPr/>
      </dsp:nvSpPr>
      <dsp:spPr>
        <a:xfrm>
          <a:off x="1024529" y="1497677"/>
          <a:ext cx="2172424" cy="805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L’utilisateur : </a:t>
          </a:r>
          <a:r>
            <a:rPr lang="fr-FR" sz="1400" kern="1200" dirty="0"/>
            <a:t>perçoit « le besoin »</a:t>
          </a:r>
        </a:p>
      </dsp:txBody>
      <dsp:txXfrm>
        <a:off x="1024529" y="1497677"/>
        <a:ext cx="2172424" cy="805969"/>
      </dsp:txXfrm>
    </dsp:sp>
    <dsp:sp modelId="{0FD5734D-6E24-411C-B5E3-F28A0A8FA074}">
      <dsp:nvSpPr>
        <dsp:cNvPr id="0" name=""/>
        <dsp:cNvSpPr/>
      </dsp:nvSpPr>
      <dsp:spPr>
        <a:xfrm>
          <a:off x="3414287" y="876"/>
          <a:ext cx="2172424" cy="1496800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C0C0E-9E1B-4D74-8928-0647C1C58BDC}">
      <dsp:nvSpPr>
        <dsp:cNvPr id="0" name=""/>
        <dsp:cNvSpPr/>
      </dsp:nvSpPr>
      <dsp:spPr>
        <a:xfrm>
          <a:off x="3414287" y="1497677"/>
          <a:ext cx="2172424" cy="805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L’acheteur : </a:t>
          </a:r>
          <a:r>
            <a:rPr lang="fr-FR" sz="1400" kern="1200" dirty="0"/>
            <a:t>rationnalise le besoin (cahier des charges)</a:t>
          </a:r>
        </a:p>
      </dsp:txBody>
      <dsp:txXfrm>
        <a:off x="3414287" y="1497677"/>
        <a:ext cx="2172424" cy="805969"/>
      </dsp:txXfrm>
    </dsp:sp>
    <dsp:sp modelId="{FE697006-394F-4EE5-964B-B5D34B50CBF3}">
      <dsp:nvSpPr>
        <dsp:cNvPr id="0" name=""/>
        <dsp:cNvSpPr/>
      </dsp:nvSpPr>
      <dsp:spPr>
        <a:xfrm>
          <a:off x="5804045" y="876"/>
          <a:ext cx="2172424" cy="1496800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6AF0E-4F00-45DD-A92A-7421D19BCEEE}">
      <dsp:nvSpPr>
        <dsp:cNvPr id="0" name=""/>
        <dsp:cNvSpPr/>
      </dsp:nvSpPr>
      <dsp:spPr>
        <a:xfrm>
          <a:off x="5804045" y="1497677"/>
          <a:ext cx="2172424" cy="805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Le bureau des marchés 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passe formellement le contrat et assure son suivi administratif</a:t>
          </a:r>
        </a:p>
      </dsp:txBody>
      <dsp:txXfrm>
        <a:off x="5804045" y="1497677"/>
        <a:ext cx="2172424" cy="805969"/>
      </dsp:txXfrm>
    </dsp:sp>
    <dsp:sp modelId="{5A062668-7086-41D7-A7A6-4D50D9D97D79}">
      <dsp:nvSpPr>
        <dsp:cNvPr id="0" name=""/>
        <dsp:cNvSpPr/>
      </dsp:nvSpPr>
      <dsp:spPr>
        <a:xfrm>
          <a:off x="3414287" y="2520889"/>
          <a:ext cx="2172424" cy="1496800"/>
        </a:xfrm>
        <a:prstGeom prst="round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29" r="-302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A5455-D2A2-44B4-A490-31E5D9EF8C42}">
      <dsp:nvSpPr>
        <dsp:cNvPr id="0" name=""/>
        <dsp:cNvSpPr/>
      </dsp:nvSpPr>
      <dsp:spPr>
        <a:xfrm>
          <a:off x="3414287" y="4017689"/>
          <a:ext cx="2172424" cy="805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Le comptable du Trésor</a:t>
          </a:r>
        </a:p>
      </dsp:txBody>
      <dsp:txXfrm>
        <a:off x="3414287" y="4017689"/>
        <a:ext cx="2172424" cy="80596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E5264-D939-4D31-96AE-6905A22763B9}">
      <dsp:nvSpPr>
        <dsp:cNvPr id="0" name=""/>
        <dsp:cNvSpPr/>
      </dsp:nvSpPr>
      <dsp:spPr>
        <a:xfrm>
          <a:off x="2332983" y="1499103"/>
          <a:ext cx="906961" cy="906961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Analyse de données</a:t>
          </a:r>
        </a:p>
      </dsp:txBody>
      <dsp:txXfrm>
        <a:off x="2465804" y="1631924"/>
        <a:ext cx="641319" cy="641319"/>
      </dsp:txXfrm>
    </dsp:sp>
    <dsp:sp modelId="{59C06A9B-8E01-4D98-979F-BF052F669A1D}">
      <dsp:nvSpPr>
        <dsp:cNvPr id="0" name=""/>
        <dsp:cNvSpPr/>
      </dsp:nvSpPr>
      <dsp:spPr>
        <a:xfrm rot="16200000">
          <a:off x="2689989" y="1168354"/>
          <a:ext cx="192948" cy="308366"/>
        </a:xfrm>
        <a:prstGeom prst="righ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0" kern="1200" dirty="0"/>
        </a:p>
      </dsp:txBody>
      <dsp:txXfrm>
        <a:off x="2718931" y="1258969"/>
        <a:ext cx="135064" cy="185020"/>
      </dsp:txXfrm>
    </dsp:sp>
    <dsp:sp modelId="{08C3030F-B057-4078-B308-CF95C5155C0A}">
      <dsp:nvSpPr>
        <dsp:cNvPr id="0" name=""/>
        <dsp:cNvSpPr/>
      </dsp:nvSpPr>
      <dsp:spPr>
        <a:xfrm>
          <a:off x="2219613" y="1348"/>
          <a:ext cx="1133701" cy="1133701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Tris</a:t>
          </a:r>
        </a:p>
      </dsp:txBody>
      <dsp:txXfrm>
        <a:off x="2385640" y="167375"/>
        <a:ext cx="801647" cy="801647"/>
      </dsp:txXfrm>
    </dsp:sp>
    <dsp:sp modelId="{27D6D8A4-02E6-4A80-A7AF-503FE5EE9295}">
      <dsp:nvSpPr>
        <dsp:cNvPr id="0" name=""/>
        <dsp:cNvSpPr/>
      </dsp:nvSpPr>
      <dsp:spPr>
        <a:xfrm rot="1800000">
          <a:off x="3235626" y="2113423"/>
          <a:ext cx="192948" cy="308366"/>
        </a:xfrm>
        <a:prstGeom prst="righ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0" kern="1200" dirty="0"/>
        </a:p>
      </dsp:txBody>
      <dsp:txXfrm>
        <a:off x="3239503" y="2160625"/>
        <a:ext cx="135064" cy="185020"/>
      </dsp:txXfrm>
    </dsp:sp>
    <dsp:sp modelId="{5EEE11AE-8C29-4288-8204-316E487C71B4}">
      <dsp:nvSpPr>
        <dsp:cNvPr id="0" name=""/>
        <dsp:cNvSpPr/>
      </dsp:nvSpPr>
      <dsp:spPr>
        <a:xfrm>
          <a:off x="3418525" y="2077925"/>
          <a:ext cx="1133701" cy="1133701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Filtres</a:t>
          </a:r>
        </a:p>
      </dsp:txBody>
      <dsp:txXfrm>
        <a:off x="3584552" y="2243952"/>
        <a:ext cx="801647" cy="801647"/>
      </dsp:txXfrm>
    </dsp:sp>
    <dsp:sp modelId="{11850077-BD97-40E9-B63D-0A5FDDEE7DA3}">
      <dsp:nvSpPr>
        <dsp:cNvPr id="0" name=""/>
        <dsp:cNvSpPr/>
      </dsp:nvSpPr>
      <dsp:spPr>
        <a:xfrm rot="9000000">
          <a:off x="2144353" y="2113423"/>
          <a:ext cx="192948" cy="308366"/>
        </a:xfrm>
        <a:prstGeom prst="righ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0" kern="1200" dirty="0"/>
        </a:p>
      </dsp:txBody>
      <dsp:txXfrm rot="10800000">
        <a:off x="2198360" y="2160625"/>
        <a:ext cx="135064" cy="185020"/>
      </dsp:txXfrm>
    </dsp:sp>
    <dsp:sp modelId="{4136CB18-F5E0-420E-80F8-29AA38BC1D25}">
      <dsp:nvSpPr>
        <dsp:cNvPr id="0" name=""/>
        <dsp:cNvSpPr/>
      </dsp:nvSpPr>
      <dsp:spPr>
        <a:xfrm>
          <a:off x="1020701" y="2077925"/>
          <a:ext cx="1133701" cy="1133701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Extraction des profils</a:t>
          </a:r>
        </a:p>
      </dsp:txBody>
      <dsp:txXfrm>
        <a:off x="1186728" y="2243952"/>
        <a:ext cx="801647" cy="80164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30D18-46D1-4F83-82DB-2C0A336A7133}">
      <dsp:nvSpPr>
        <dsp:cNvPr id="0" name=""/>
        <dsp:cNvSpPr/>
      </dsp:nvSpPr>
      <dsp:spPr>
        <a:xfrm>
          <a:off x="995002" y="1230"/>
          <a:ext cx="2447041" cy="14682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Prénom Nom Adresse CP Ville Courriel Téléphone</a:t>
          </a:r>
        </a:p>
      </dsp:txBody>
      <dsp:txXfrm>
        <a:off x="995002" y="1230"/>
        <a:ext cx="2447041" cy="1468224"/>
      </dsp:txXfrm>
    </dsp:sp>
    <dsp:sp modelId="{B7C92A2A-4A51-4E51-A013-D585A0A95028}">
      <dsp:nvSpPr>
        <dsp:cNvPr id="0" name=""/>
        <dsp:cNvSpPr/>
      </dsp:nvSpPr>
      <dsp:spPr>
        <a:xfrm>
          <a:off x="3686748" y="1230"/>
          <a:ext cx="2447041" cy="14682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Date de naissance, situation matrimoniale, nb d’enfants, type d’habitation, profession, revenus…</a:t>
          </a:r>
        </a:p>
      </dsp:txBody>
      <dsp:txXfrm>
        <a:off x="3686748" y="1230"/>
        <a:ext cx="2447041" cy="1468224"/>
      </dsp:txXfrm>
    </dsp:sp>
    <dsp:sp modelId="{609E86BC-038A-4955-8A90-6816690F5170}">
      <dsp:nvSpPr>
        <dsp:cNvPr id="0" name=""/>
        <dsp:cNvSpPr/>
      </dsp:nvSpPr>
      <dsp:spPr>
        <a:xfrm>
          <a:off x="995002" y="1714159"/>
          <a:ext cx="2447041" cy="14682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Historique de la relation : contacts, avantages recherchés, fréquence et montant des commandes, SAV…</a:t>
          </a:r>
        </a:p>
      </dsp:txBody>
      <dsp:txXfrm>
        <a:off x="995002" y="1714159"/>
        <a:ext cx="2447041" cy="1468224"/>
      </dsp:txXfrm>
    </dsp:sp>
    <dsp:sp modelId="{B7D20570-9BCB-499F-AE92-970D0D17C9FC}">
      <dsp:nvSpPr>
        <dsp:cNvPr id="0" name=""/>
        <dsp:cNvSpPr/>
      </dsp:nvSpPr>
      <dsp:spPr>
        <a:xfrm>
          <a:off x="3686748" y="1714159"/>
          <a:ext cx="2447041" cy="14682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Centres d’intérêts</a:t>
          </a:r>
        </a:p>
      </dsp:txBody>
      <dsp:txXfrm>
        <a:off x="3686748" y="1714159"/>
        <a:ext cx="2447041" cy="1468224"/>
      </dsp:txXfrm>
    </dsp:sp>
    <dsp:sp modelId="{48A3703B-E613-4EDD-AFC8-29937ABB3F3C}">
      <dsp:nvSpPr>
        <dsp:cNvPr id="0" name=""/>
        <dsp:cNvSpPr/>
      </dsp:nvSpPr>
      <dsp:spPr>
        <a:xfrm>
          <a:off x="2340875" y="3427088"/>
          <a:ext cx="2447041" cy="14682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Visites sur notre site : pages visitées, nb de visites, …</a:t>
          </a:r>
        </a:p>
      </dsp:txBody>
      <dsp:txXfrm>
        <a:off x="2340875" y="3427088"/>
        <a:ext cx="2447041" cy="146822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30D18-46D1-4F83-82DB-2C0A336A7133}">
      <dsp:nvSpPr>
        <dsp:cNvPr id="0" name=""/>
        <dsp:cNvSpPr/>
      </dsp:nvSpPr>
      <dsp:spPr>
        <a:xfrm>
          <a:off x="995002" y="1230"/>
          <a:ext cx="2447041" cy="14682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Raison sociale, Adresse CP Ville Courriel Téléphone Site internet</a:t>
          </a:r>
        </a:p>
      </dsp:txBody>
      <dsp:txXfrm>
        <a:off x="995002" y="1230"/>
        <a:ext cx="2447041" cy="1468224"/>
      </dsp:txXfrm>
    </dsp:sp>
    <dsp:sp modelId="{B325EFED-B679-49D0-A410-AEAB3FBBC28B}">
      <dsp:nvSpPr>
        <dsp:cNvPr id="0" name=""/>
        <dsp:cNvSpPr/>
      </dsp:nvSpPr>
      <dsp:spPr>
        <a:xfrm>
          <a:off x="3686748" y="1230"/>
          <a:ext cx="2447041" cy="14682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Noms prénoms des contacts, fonctions, tél., courriel…</a:t>
          </a:r>
        </a:p>
      </dsp:txBody>
      <dsp:txXfrm>
        <a:off x="3686748" y="1230"/>
        <a:ext cx="2447041" cy="1468224"/>
      </dsp:txXfrm>
    </dsp:sp>
    <dsp:sp modelId="{B7C92A2A-4A51-4E51-A013-D585A0A95028}">
      <dsp:nvSpPr>
        <dsp:cNvPr id="0" name=""/>
        <dsp:cNvSpPr/>
      </dsp:nvSpPr>
      <dsp:spPr>
        <a:xfrm>
          <a:off x="995002" y="1714159"/>
          <a:ext cx="2447041" cy="14682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Secteur d’activité, taille, structure juridique, SIREN, CA, adresse des établissements…</a:t>
          </a:r>
        </a:p>
      </dsp:txBody>
      <dsp:txXfrm>
        <a:off x="995002" y="1714159"/>
        <a:ext cx="2447041" cy="1468224"/>
      </dsp:txXfrm>
    </dsp:sp>
    <dsp:sp modelId="{609E86BC-038A-4955-8A90-6816690F5170}">
      <dsp:nvSpPr>
        <dsp:cNvPr id="0" name=""/>
        <dsp:cNvSpPr/>
      </dsp:nvSpPr>
      <dsp:spPr>
        <a:xfrm>
          <a:off x="3686748" y="1714159"/>
          <a:ext cx="2447041" cy="14682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Historique de la relation : contacts, avantages recherchés, fréquence et montant des commandes, SAV…</a:t>
          </a:r>
        </a:p>
      </dsp:txBody>
      <dsp:txXfrm>
        <a:off x="3686748" y="1714159"/>
        <a:ext cx="2447041" cy="1468224"/>
      </dsp:txXfrm>
    </dsp:sp>
    <dsp:sp modelId="{B7D20570-9BCB-499F-AE92-970D0D17C9FC}">
      <dsp:nvSpPr>
        <dsp:cNvPr id="0" name=""/>
        <dsp:cNvSpPr/>
      </dsp:nvSpPr>
      <dsp:spPr>
        <a:xfrm>
          <a:off x="995002" y="3427088"/>
          <a:ext cx="2447041" cy="14682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Biens ou services proposés par l’entreprise, processus de décision…</a:t>
          </a:r>
        </a:p>
      </dsp:txBody>
      <dsp:txXfrm>
        <a:off x="995002" y="3427088"/>
        <a:ext cx="2447041" cy="1468224"/>
      </dsp:txXfrm>
    </dsp:sp>
    <dsp:sp modelId="{48A3703B-E613-4EDD-AFC8-29937ABB3F3C}">
      <dsp:nvSpPr>
        <dsp:cNvPr id="0" name=""/>
        <dsp:cNvSpPr/>
      </dsp:nvSpPr>
      <dsp:spPr>
        <a:xfrm>
          <a:off x="3686748" y="3427088"/>
          <a:ext cx="2447041" cy="14682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Visites sur notre site : pages visitées, nb de visites, …</a:t>
          </a:r>
        </a:p>
      </dsp:txBody>
      <dsp:txXfrm>
        <a:off x="3686748" y="3427088"/>
        <a:ext cx="2447041" cy="146822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570ED-D195-4419-BF33-BE1270952445}">
      <dsp:nvSpPr>
        <dsp:cNvPr id="0" name=""/>
        <dsp:cNvSpPr/>
      </dsp:nvSpPr>
      <dsp:spPr>
        <a:xfrm>
          <a:off x="1577297" y="3061654"/>
          <a:ext cx="1858051" cy="159492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Mesure la contribution de chaque client</a:t>
          </a:r>
        </a:p>
      </dsp:txBody>
      <dsp:txXfrm>
        <a:off x="1865045" y="3308652"/>
        <a:ext cx="1282555" cy="1100926"/>
      </dsp:txXfrm>
    </dsp:sp>
    <dsp:sp modelId="{13A74F27-5F4D-4F02-9110-4D26FA2CFBDF}">
      <dsp:nvSpPr>
        <dsp:cNvPr id="0" name=""/>
        <dsp:cNvSpPr/>
      </dsp:nvSpPr>
      <dsp:spPr>
        <a:xfrm>
          <a:off x="1635412" y="3766436"/>
          <a:ext cx="216909" cy="1870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396BA-D229-42BC-8558-61B3DFC05232}">
      <dsp:nvSpPr>
        <dsp:cNvPr id="0" name=""/>
        <dsp:cNvSpPr/>
      </dsp:nvSpPr>
      <dsp:spPr>
        <a:xfrm>
          <a:off x="0" y="2194683"/>
          <a:ext cx="1858051" cy="159492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6D270-7245-4066-8973-47594D4FCC01}">
      <dsp:nvSpPr>
        <dsp:cNvPr id="0" name=""/>
        <dsp:cNvSpPr/>
      </dsp:nvSpPr>
      <dsp:spPr>
        <a:xfrm>
          <a:off x="1258072" y="3568440"/>
          <a:ext cx="216909" cy="1870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8A7DC-7649-4118-B9DB-05F28757685C}">
      <dsp:nvSpPr>
        <dsp:cNvPr id="0" name=""/>
        <dsp:cNvSpPr/>
      </dsp:nvSpPr>
      <dsp:spPr>
        <a:xfrm>
          <a:off x="3152957" y="2182466"/>
          <a:ext cx="1858051" cy="159492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Client contribuant le + à la marge</a:t>
          </a:r>
        </a:p>
      </dsp:txBody>
      <dsp:txXfrm>
        <a:off x="3440705" y="2429464"/>
        <a:ext cx="1282555" cy="1100926"/>
      </dsp:txXfrm>
    </dsp:sp>
    <dsp:sp modelId="{6E347B4D-4D5F-4020-B88B-070601A188C7}">
      <dsp:nvSpPr>
        <dsp:cNvPr id="0" name=""/>
        <dsp:cNvSpPr/>
      </dsp:nvSpPr>
      <dsp:spPr>
        <a:xfrm>
          <a:off x="4425763" y="3554538"/>
          <a:ext cx="216909" cy="1870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D8CBC3-092B-4458-9A6D-152575FE6D82}">
      <dsp:nvSpPr>
        <dsp:cNvPr id="0" name=""/>
        <dsp:cNvSpPr/>
      </dsp:nvSpPr>
      <dsp:spPr>
        <a:xfrm>
          <a:off x="4736803" y="3059126"/>
          <a:ext cx="1858051" cy="159492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A9FE1-8CFE-4616-A582-9FF9C3D63CB2}">
      <dsp:nvSpPr>
        <dsp:cNvPr id="0" name=""/>
        <dsp:cNvSpPr/>
      </dsp:nvSpPr>
      <dsp:spPr>
        <a:xfrm>
          <a:off x="4779366" y="3773597"/>
          <a:ext cx="216909" cy="1870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8BEF1-70A3-4DAC-A0A3-FCFC1C9C82BC}">
      <dsp:nvSpPr>
        <dsp:cNvPr id="0" name=""/>
        <dsp:cNvSpPr/>
      </dsp:nvSpPr>
      <dsp:spPr>
        <a:xfrm>
          <a:off x="1577297" y="1323078"/>
          <a:ext cx="1858051" cy="159492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Clients susceptibles de développer ses achats</a:t>
          </a:r>
        </a:p>
      </dsp:txBody>
      <dsp:txXfrm>
        <a:off x="1865045" y="1570076"/>
        <a:ext cx="1282555" cy="1100926"/>
      </dsp:txXfrm>
    </dsp:sp>
    <dsp:sp modelId="{A09EC34F-0D76-4DF3-95C0-90B676614871}">
      <dsp:nvSpPr>
        <dsp:cNvPr id="0" name=""/>
        <dsp:cNvSpPr/>
      </dsp:nvSpPr>
      <dsp:spPr>
        <a:xfrm>
          <a:off x="2841918" y="1355937"/>
          <a:ext cx="216909" cy="1870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968B48-9A3F-415F-B4EB-94AA7A4A1307}">
      <dsp:nvSpPr>
        <dsp:cNvPr id="0" name=""/>
        <dsp:cNvSpPr/>
      </dsp:nvSpPr>
      <dsp:spPr>
        <a:xfrm>
          <a:off x="3152957" y="443891"/>
          <a:ext cx="1858051" cy="159492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509455-B393-401C-BD47-7AC561BA2523}">
      <dsp:nvSpPr>
        <dsp:cNvPr id="0" name=""/>
        <dsp:cNvSpPr/>
      </dsp:nvSpPr>
      <dsp:spPr>
        <a:xfrm>
          <a:off x="3195520" y="1150779"/>
          <a:ext cx="216909" cy="1870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912FD-F32C-4B68-916D-E411ECF034DA}">
      <dsp:nvSpPr>
        <dsp:cNvPr id="0" name=""/>
        <dsp:cNvSpPr/>
      </dsp:nvSpPr>
      <dsp:spPr>
        <a:xfrm>
          <a:off x="4736803" y="1320551"/>
          <a:ext cx="1858051" cy="159492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Cibles prioritaires</a:t>
          </a:r>
        </a:p>
      </dsp:txBody>
      <dsp:txXfrm>
        <a:off x="5024551" y="1567549"/>
        <a:ext cx="1282555" cy="1100926"/>
      </dsp:txXfrm>
    </dsp:sp>
    <dsp:sp modelId="{094F5495-0C74-4137-BD09-2EFB3829DDD5}">
      <dsp:nvSpPr>
        <dsp:cNvPr id="0" name=""/>
        <dsp:cNvSpPr/>
      </dsp:nvSpPr>
      <dsp:spPr>
        <a:xfrm>
          <a:off x="6334563" y="2024490"/>
          <a:ext cx="216909" cy="1870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35CA81-BCF0-4127-A00A-480A49C54AA6}">
      <dsp:nvSpPr>
        <dsp:cNvPr id="0" name=""/>
        <dsp:cNvSpPr/>
      </dsp:nvSpPr>
      <dsp:spPr>
        <a:xfrm>
          <a:off x="6327196" y="2197210"/>
          <a:ext cx="1858051" cy="159492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066CF-B7A0-478B-803B-324A90CC2D76}">
      <dsp:nvSpPr>
        <dsp:cNvPr id="0" name=""/>
        <dsp:cNvSpPr/>
      </dsp:nvSpPr>
      <dsp:spPr>
        <a:xfrm>
          <a:off x="6702081" y="2225435"/>
          <a:ext cx="216909" cy="1870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77D95-9538-433C-BC6E-FFA64DC60446}">
      <dsp:nvSpPr>
        <dsp:cNvPr id="0" name=""/>
        <dsp:cNvSpPr/>
      </dsp:nvSpPr>
      <dsp:spPr>
        <a:xfrm>
          <a:off x="1658" y="1169378"/>
          <a:ext cx="2631686" cy="1813232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1D5B0-323D-4357-8575-040E564A4362}">
      <dsp:nvSpPr>
        <dsp:cNvPr id="0" name=""/>
        <dsp:cNvSpPr/>
      </dsp:nvSpPr>
      <dsp:spPr>
        <a:xfrm>
          <a:off x="1658" y="2982610"/>
          <a:ext cx="2631686" cy="976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Définir ses objectifs : </a:t>
          </a:r>
          <a:r>
            <a:rPr lang="fr-FR" sz="1300" kern="1200" dirty="0"/>
            <a:t>qualitatifs et quantitatifs (hautes, basses, voire de repli)</a:t>
          </a:r>
        </a:p>
      </dsp:txBody>
      <dsp:txXfrm>
        <a:off x="1658" y="2982610"/>
        <a:ext cx="2631686" cy="976355"/>
      </dsp:txXfrm>
    </dsp:sp>
    <dsp:sp modelId="{B42F8FF7-D9E4-486E-A257-302CEB37B46D}">
      <dsp:nvSpPr>
        <dsp:cNvPr id="0" name=""/>
        <dsp:cNvSpPr/>
      </dsp:nvSpPr>
      <dsp:spPr>
        <a:xfrm>
          <a:off x="2896624" y="1169378"/>
          <a:ext cx="2631686" cy="1813232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1FE66-694C-4FAB-A375-1F5D77E3A6B6}">
      <dsp:nvSpPr>
        <dsp:cNvPr id="0" name=""/>
        <dsp:cNvSpPr/>
      </dsp:nvSpPr>
      <dsp:spPr>
        <a:xfrm>
          <a:off x="2896624" y="2982610"/>
          <a:ext cx="2631686" cy="976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Arrêter une stratégie en anticipant les marges de manœuvre 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moyen d’entrer en contact, stratégie intégrative (gagnant/gagnant), concessions maximales, solutions alternatives</a:t>
          </a:r>
        </a:p>
      </dsp:txBody>
      <dsp:txXfrm>
        <a:off x="2896624" y="2982610"/>
        <a:ext cx="2631686" cy="976355"/>
      </dsp:txXfrm>
    </dsp:sp>
    <dsp:sp modelId="{43545C54-E1DC-4806-AB5C-4A658823B6F0}">
      <dsp:nvSpPr>
        <dsp:cNvPr id="0" name=""/>
        <dsp:cNvSpPr/>
      </dsp:nvSpPr>
      <dsp:spPr>
        <a:xfrm>
          <a:off x="5791590" y="1169378"/>
          <a:ext cx="2631686" cy="1813232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0F9B3-FA6D-4B77-8C11-BE2179B69EF8}">
      <dsp:nvSpPr>
        <dsp:cNvPr id="0" name=""/>
        <dsp:cNvSpPr/>
      </dsp:nvSpPr>
      <dsp:spPr>
        <a:xfrm>
          <a:off x="5791590" y="2982610"/>
          <a:ext cx="2631686" cy="976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Anticiper le déroulement (OAV)</a:t>
          </a:r>
        </a:p>
      </dsp:txBody>
      <dsp:txXfrm>
        <a:off x="5791590" y="2982610"/>
        <a:ext cx="2631686" cy="9763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8116F-B0F6-4EDC-BD67-78C07782D3A3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Les clients actuels ou effectifs (entreprise+concurrents)</a:t>
          </a:r>
        </a:p>
      </dsp:txBody>
      <dsp:txXfrm>
        <a:off x="744" y="145603"/>
        <a:ext cx="2902148" cy="1741289"/>
      </dsp:txXfrm>
    </dsp:sp>
    <dsp:sp modelId="{A4FC9193-71FE-4E5D-89A4-FF8E9F2B0847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Les non-consommateurs relatifs (NCR)</a:t>
          </a:r>
        </a:p>
      </dsp:txBody>
      <dsp:txXfrm>
        <a:off x="3193107" y="145603"/>
        <a:ext cx="2902148" cy="1741289"/>
      </dsp:txXfrm>
    </dsp:sp>
    <dsp:sp modelId="{D2A59889-0F8E-49AD-9457-5859062EA3A3}">
      <dsp:nvSpPr>
        <dsp:cNvPr id="0" name=""/>
        <dsp:cNvSpPr/>
      </dsp:nvSpPr>
      <dsp:spPr>
        <a:xfrm>
          <a:off x="1596925" y="2177107"/>
          <a:ext cx="2902148" cy="17412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Les non-consommateurs absolus (NCA)</a:t>
          </a:r>
        </a:p>
      </dsp:txBody>
      <dsp:txXfrm>
        <a:off x="1596925" y="2177107"/>
        <a:ext cx="2902148" cy="17412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EBD4F-4C96-45F8-9887-2E3DB5FEDAB4}">
      <dsp:nvSpPr>
        <dsp:cNvPr id="0" name=""/>
        <dsp:cNvSpPr/>
      </dsp:nvSpPr>
      <dsp:spPr>
        <a:xfrm>
          <a:off x="852" y="1018642"/>
          <a:ext cx="3325271" cy="1995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Part de marché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par rapport à la demande effective</a:t>
          </a:r>
        </a:p>
      </dsp:txBody>
      <dsp:txXfrm>
        <a:off x="852" y="1018642"/>
        <a:ext cx="3325271" cy="1995163"/>
      </dsp:txXfrm>
    </dsp:sp>
    <dsp:sp modelId="{F5AD2B79-A65D-4BC1-BB72-98E880E53D34}">
      <dsp:nvSpPr>
        <dsp:cNvPr id="0" name=""/>
        <dsp:cNvSpPr/>
      </dsp:nvSpPr>
      <dsp:spPr>
        <a:xfrm>
          <a:off x="3658651" y="1018642"/>
          <a:ext cx="3325271" cy="1995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Part de marché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par rapport à la demande potentielle</a:t>
          </a:r>
        </a:p>
      </dsp:txBody>
      <dsp:txXfrm>
        <a:off x="3658651" y="1018642"/>
        <a:ext cx="3325271" cy="19951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08376-41AF-4E18-89B0-EEFE9D93CC53}">
      <dsp:nvSpPr>
        <dsp:cNvPr id="0" name=""/>
        <dsp:cNvSpPr/>
      </dsp:nvSpPr>
      <dsp:spPr>
        <a:xfrm>
          <a:off x="1020730" y="-22083"/>
          <a:ext cx="4054539" cy="4054539"/>
        </a:xfrm>
        <a:prstGeom prst="circularArrow">
          <a:avLst>
            <a:gd name="adj1" fmla="val 5544"/>
            <a:gd name="adj2" fmla="val 330680"/>
            <a:gd name="adj3" fmla="val 13815233"/>
            <a:gd name="adj4" fmla="val 17362087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5D583-EC8F-4073-80F6-A5DB2C9BB257}">
      <dsp:nvSpPr>
        <dsp:cNvPr id="0" name=""/>
        <dsp:cNvSpPr/>
      </dsp:nvSpPr>
      <dsp:spPr>
        <a:xfrm>
          <a:off x="2114847" y="1515"/>
          <a:ext cx="1866304" cy="93315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Besoin</a:t>
          </a:r>
        </a:p>
      </dsp:txBody>
      <dsp:txXfrm>
        <a:off x="2160400" y="47068"/>
        <a:ext cx="1775198" cy="842046"/>
      </dsp:txXfrm>
    </dsp:sp>
    <dsp:sp modelId="{5FEB7459-15A2-458B-B910-0F0EF911E1F8}">
      <dsp:nvSpPr>
        <dsp:cNvPr id="0" name=""/>
        <dsp:cNvSpPr/>
      </dsp:nvSpPr>
      <dsp:spPr>
        <a:xfrm>
          <a:off x="3759238" y="1196235"/>
          <a:ext cx="1866304" cy="933152"/>
        </a:xfrm>
        <a:prstGeom prst="roundRect">
          <a:avLst/>
        </a:prstGeom>
        <a:solidFill>
          <a:schemeClr val="accent4">
            <a:hueOff val="5105758"/>
            <a:satOff val="-5996"/>
            <a:lumOff val="23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Sentiment de manque</a:t>
          </a:r>
        </a:p>
      </dsp:txBody>
      <dsp:txXfrm>
        <a:off x="3804791" y="1241788"/>
        <a:ext cx="1775198" cy="842046"/>
      </dsp:txXfrm>
    </dsp:sp>
    <dsp:sp modelId="{32F54490-8887-405C-B161-8573EE7E19C3}">
      <dsp:nvSpPr>
        <dsp:cNvPr id="0" name=""/>
        <dsp:cNvSpPr/>
      </dsp:nvSpPr>
      <dsp:spPr>
        <a:xfrm>
          <a:off x="3131137" y="3129332"/>
          <a:ext cx="1866304" cy="933152"/>
        </a:xfrm>
        <a:prstGeom prst="roundRect">
          <a:avLst/>
        </a:prstGeom>
        <a:solidFill>
          <a:schemeClr val="accent4">
            <a:hueOff val="10211516"/>
            <a:satOff val="-11993"/>
            <a:lumOff val="4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Volonté d’action</a:t>
          </a:r>
        </a:p>
      </dsp:txBody>
      <dsp:txXfrm>
        <a:off x="3176690" y="3174885"/>
        <a:ext cx="1775198" cy="842046"/>
      </dsp:txXfrm>
    </dsp:sp>
    <dsp:sp modelId="{83407247-54CF-41B1-8375-45C4EB6A5568}">
      <dsp:nvSpPr>
        <dsp:cNvPr id="0" name=""/>
        <dsp:cNvSpPr/>
      </dsp:nvSpPr>
      <dsp:spPr>
        <a:xfrm>
          <a:off x="1098558" y="3129332"/>
          <a:ext cx="1866304" cy="933152"/>
        </a:xfrm>
        <a:prstGeom prst="roundRect">
          <a:avLst/>
        </a:prstGeom>
        <a:solidFill>
          <a:schemeClr val="accent4">
            <a:hueOff val="15317274"/>
            <a:satOff val="-17989"/>
            <a:lumOff val="69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Désir</a:t>
          </a:r>
        </a:p>
      </dsp:txBody>
      <dsp:txXfrm>
        <a:off x="1144111" y="3174885"/>
        <a:ext cx="1775198" cy="842046"/>
      </dsp:txXfrm>
    </dsp:sp>
    <dsp:sp modelId="{6E72EFCB-05D3-4089-8356-B2654165ADB0}">
      <dsp:nvSpPr>
        <dsp:cNvPr id="0" name=""/>
        <dsp:cNvSpPr/>
      </dsp:nvSpPr>
      <dsp:spPr>
        <a:xfrm>
          <a:off x="470456" y="1196235"/>
          <a:ext cx="1866304" cy="933152"/>
        </a:xfrm>
        <a:prstGeom prst="roundRect">
          <a:avLst/>
        </a:prstGeom>
        <a:solidFill>
          <a:schemeClr val="accent4">
            <a:hueOff val="20423033"/>
            <a:satOff val="-23986"/>
            <a:lumOff val="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Demande</a:t>
          </a:r>
        </a:p>
      </dsp:txBody>
      <dsp:txXfrm>
        <a:off x="516009" y="1241788"/>
        <a:ext cx="1775198" cy="8420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9C0B0-9F3C-474D-B645-7532B7F7DC08}">
      <dsp:nvSpPr>
        <dsp:cNvPr id="0" name=""/>
        <dsp:cNvSpPr/>
      </dsp:nvSpPr>
      <dsp:spPr>
        <a:xfrm>
          <a:off x="1687" y="1361749"/>
          <a:ext cx="2676672" cy="1844227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893A2-07E1-4E95-B9C1-0D4808A7D271}">
      <dsp:nvSpPr>
        <dsp:cNvPr id="0" name=""/>
        <dsp:cNvSpPr/>
      </dsp:nvSpPr>
      <dsp:spPr>
        <a:xfrm>
          <a:off x="1687" y="3205976"/>
          <a:ext cx="2676672" cy="993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Motivations hédonistes </a:t>
          </a:r>
          <a:r>
            <a:rPr lang="fr-FR" sz="1500" kern="1200" dirty="0"/>
            <a:t>(désir de profiter des plaisirs de l’existence)</a:t>
          </a:r>
        </a:p>
      </dsp:txBody>
      <dsp:txXfrm>
        <a:off x="1687" y="3205976"/>
        <a:ext cx="2676672" cy="993045"/>
      </dsp:txXfrm>
    </dsp:sp>
    <dsp:sp modelId="{B9EB86E0-576D-459D-B32E-2E6D609D1A12}">
      <dsp:nvSpPr>
        <dsp:cNvPr id="0" name=""/>
        <dsp:cNvSpPr/>
      </dsp:nvSpPr>
      <dsp:spPr>
        <a:xfrm>
          <a:off x="2946139" y="1361749"/>
          <a:ext cx="2676672" cy="1844227"/>
        </a:xfrm>
        <a:prstGeom prst="round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633" b="-91523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BD599-CD15-4EBE-9046-148E6EA268A1}">
      <dsp:nvSpPr>
        <dsp:cNvPr id="0" name=""/>
        <dsp:cNvSpPr/>
      </dsp:nvSpPr>
      <dsp:spPr>
        <a:xfrm>
          <a:off x="2946139" y="3205976"/>
          <a:ext cx="2676672" cy="993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Motivations d’auto-expression </a:t>
          </a:r>
          <a:r>
            <a:rPr lang="fr-FR" sz="1500" kern="1200" dirty="0"/>
            <a:t>(désir de se distinguer des autres ou d’exprimer sa personnalité)</a:t>
          </a:r>
        </a:p>
      </dsp:txBody>
      <dsp:txXfrm>
        <a:off x="2946139" y="3205976"/>
        <a:ext cx="2676672" cy="993045"/>
      </dsp:txXfrm>
    </dsp:sp>
    <dsp:sp modelId="{7A0B7A88-1B8F-47E1-BD55-135B9A4DB5D9}">
      <dsp:nvSpPr>
        <dsp:cNvPr id="0" name=""/>
        <dsp:cNvSpPr/>
      </dsp:nvSpPr>
      <dsp:spPr>
        <a:xfrm>
          <a:off x="5890592" y="1361749"/>
          <a:ext cx="2676672" cy="1844227"/>
        </a:xfrm>
        <a:prstGeom prst="round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944" t="6079" r="4944" b="607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D4224-4A05-46F6-94CA-B407DDE277D7}">
      <dsp:nvSpPr>
        <dsp:cNvPr id="0" name=""/>
        <dsp:cNvSpPr/>
      </dsp:nvSpPr>
      <dsp:spPr>
        <a:xfrm>
          <a:off x="5890592" y="3205976"/>
          <a:ext cx="2676672" cy="993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Motivations oblatives </a:t>
          </a:r>
          <a:r>
            <a:rPr lang="fr-FR" sz="1900" kern="1200" dirty="0"/>
            <a:t>(désir de faire du bien à autrui)</a:t>
          </a:r>
        </a:p>
      </dsp:txBody>
      <dsp:txXfrm>
        <a:off x="5890592" y="3205976"/>
        <a:ext cx="2676672" cy="9930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9C0B0-9F3C-474D-B645-7532B7F7DC08}">
      <dsp:nvSpPr>
        <dsp:cNvPr id="0" name=""/>
        <dsp:cNvSpPr/>
      </dsp:nvSpPr>
      <dsp:spPr>
        <a:xfrm>
          <a:off x="1687" y="1361749"/>
          <a:ext cx="2676672" cy="1844227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893A2-07E1-4E95-B9C1-0D4808A7D271}">
      <dsp:nvSpPr>
        <dsp:cNvPr id="0" name=""/>
        <dsp:cNvSpPr/>
      </dsp:nvSpPr>
      <dsp:spPr>
        <a:xfrm>
          <a:off x="1687" y="3205976"/>
          <a:ext cx="2676672" cy="993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Inhibitions </a:t>
          </a:r>
          <a:r>
            <a:rPr lang="fr-FR" sz="1300" kern="1200" dirty="0"/>
            <a:t>: lorsque l’acheteur juge l’achat honteux ou peu convenable par rapport à ses idées ou celles de son entourage</a:t>
          </a:r>
        </a:p>
      </dsp:txBody>
      <dsp:txXfrm>
        <a:off x="1687" y="3205976"/>
        <a:ext cx="2676672" cy="993045"/>
      </dsp:txXfrm>
    </dsp:sp>
    <dsp:sp modelId="{B9EB86E0-576D-459D-B32E-2E6D609D1A12}">
      <dsp:nvSpPr>
        <dsp:cNvPr id="0" name=""/>
        <dsp:cNvSpPr/>
      </dsp:nvSpPr>
      <dsp:spPr>
        <a:xfrm>
          <a:off x="2946139" y="1361749"/>
          <a:ext cx="2676672" cy="1844227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BD599-CD15-4EBE-9046-148E6EA268A1}">
      <dsp:nvSpPr>
        <dsp:cNvPr id="0" name=""/>
        <dsp:cNvSpPr/>
      </dsp:nvSpPr>
      <dsp:spPr>
        <a:xfrm>
          <a:off x="2946139" y="3205976"/>
          <a:ext cx="2676672" cy="993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Risques :     </a:t>
          </a:r>
          <a:r>
            <a:rPr lang="fr-FR" sz="1300" kern="1200" dirty="0"/>
            <a:t>part d’incertitude qui intervient pour des achats impliquant (risques financiers, corporels…)</a:t>
          </a:r>
        </a:p>
      </dsp:txBody>
      <dsp:txXfrm>
        <a:off x="2946139" y="3205976"/>
        <a:ext cx="2676672" cy="993045"/>
      </dsp:txXfrm>
    </dsp:sp>
    <dsp:sp modelId="{7A0B7A88-1B8F-47E1-BD55-135B9A4DB5D9}">
      <dsp:nvSpPr>
        <dsp:cNvPr id="0" name=""/>
        <dsp:cNvSpPr/>
      </dsp:nvSpPr>
      <dsp:spPr>
        <a:xfrm>
          <a:off x="5868001" y="1361749"/>
          <a:ext cx="2676672" cy="1844227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599" t="-1729" r="3599" b="-172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D4224-4A05-46F6-94CA-B407DDE277D7}">
      <dsp:nvSpPr>
        <dsp:cNvPr id="0" name=""/>
        <dsp:cNvSpPr/>
      </dsp:nvSpPr>
      <dsp:spPr>
        <a:xfrm>
          <a:off x="5890592" y="3205976"/>
          <a:ext cx="2676672" cy="993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Peurs :      </a:t>
          </a:r>
          <a:r>
            <a:rPr lang="fr-FR" sz="1300" kern="1200" dirty="0"/>
            <a:t>Crainte rationnelle ou irrationnelle de rencontrer des difficultés lors de son utilisation (peur de ne pas savoir l’utiliser)</a:t>
          </a:r>
        </a:p>
      </dsp:txBody>
      <dsp:txXfrm>
        <a:off x="5890592" y="3205976"/>
        <a:ext cx="2676672" cy="9930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5A821-5F95-4858-B2B6-C838721CB7C1}">
      <dsp:nvSpPr>
        <dsp:cNvPr id="0" name=""/>
        <dsp:cNvSpPr/>
      </dsp:nvSpPr>
      <dsp:spPr>
        <a:xfrm>
          <a:off x="658873" y="0"/>
          <a:ext cx="7467229" cy="485229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4696A0-FDD7-4E59-9D2D-C5DE0D5BA4C5}">
      <dsp:nvSpPr>
        <dsp:cNvPr id="0" name=""/>
        <dsp:cNvSpPr/>
      </dsp:nvSpPr>
      <dsp:spPr>
        <a:xfrm>
          <a:off x="3860" y="1455689"/>
          <a:ext cx="1687933" cy="19409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Prise de conscience du besoin</a:t>
          </a:r>
        </a:p>
      </dsp:txBody>
      <dsp:txXfrm>
        <a:off x="86258" y="1538087"/>
        <a:ext cx="1523137" cy="1776122"/>
      </dsp:txXfrm>
    </dsp:sp>
    <dsp:sp modelId="{C7A705D4-C21E-4683-9E05-EC178BFF2128}">
      <dsp:nvSpPr>
        <dsp:cNvPr id="0" name=""/>
        <dsp:cNvSpPr/>
      </dsp:nvSpPr>
      <dsp:spPr>
        <a:xfrm>
          <a:off x="1776190" y="1455689"/>
          <a:ext cx="1687933" cy="19409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Recherche d’informations</a:t>
          </a:r>
        </a:p>
      </dsp:txBody>
      <dsp:txXfrm>
        <a:off x="1858588" y="1538087"/>
        <a:ext cx="1523137" cy="1776122"/>
      </dsp:txXfrm>
    </dsp:sp>
    <dsp:sp modelId="{0828A768-D62A-4F79-8AEE-E70031142640}">
      <dsp:nvSpPr>
        <dsp:cNvPr id="0" name=""/>
        <dsp:cNvSpPr/>
      </dsp:nvSpPr>
      <dsp:spPr>
        <a:xfrm>
          <a:off x="3548521" y="1455689"/>
          <a:ext cx="1687933" cy="19409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Evaluation des différentes solutions possibles</a:t>
          </a:r>
        </a:p>
      </dsp:txBody>
      <dsp:txXfrm>
        <a:off x="3630919" y="1538087"/>
        <a:ext cx="1523137" cy="1776122"/>
      </dsp:txXfrm>
    </dsp:sp>
    <dsp:sp modelId="{A4569972-2252-49E0-8E34-FA69FD20E6FF}">
      <dsp:nvSpPr>
        <dsp:cNvPr id="0" name=""/>
        <dsp:cNvSpPr/>
      </dsp:nvSpPr>
      <dsp:spPr>
        <a:xfrm>
          <a:off x="5320851" y="1455689"/>
          <a:ext cx="1687933" cy="19409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Prise de décision</a:t>
          </a:r>
        </a:p>
      </dsp:txBody>
      <dsp:txXfrm>
        <a:off x="5403249" y="1538087"/>
        <a:ext cx="1523137" cy="1776122"/>
      </dsp:txXfrm>
    </dsp:sp>
    <dsp:sp modelId="{3739159C-C8F0-4881-AA4D-2A135E92CFD5}">
      <dsp:nvSpPr>
        <dsp:cNvPr id="0" name=""/>
        <dsp:cNvSpPr/>
      </dsp:nvSpPr>
      <dsp:spPr>
        <a:xfrm>
          <a:off x="7093181" y="1455689"/>
          <a:ext cx="1687933" cy="19409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Evaluation post-achat</a:t>
          </a:r>
        </a:p>
      </dsp:txBody>
      <dsp:txXfrm>
        <a:off x="7175579" y="1538087"/>
        <a:ext cx="1523137" cy="17761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BCCF0-1C98-4A77-84E7-F48C2EB8F55C}">
      <dsp:nvSpPr>
        <dsp:cNvPr id="0" name=""/>
        <dsp:cNvSpPr/>
      </dsp:nvSpPr>
      <dsp:spPr>
        <a:xfrm>
          <a:off x="1531" y="1204661"/>
          <a:ext cx="2429249" cy="1673752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FD5F8-A38C-45E6-9D17-1AEAC0126FC0}">
      <dsp:nvSpPr>
        <dsp:cNvPr id="0" name=""/>
        <dsp:cNvSpPr/>
      </dsp:nvSpPr>
      <dsp:spPr>
        <a:xfrm>
          <a:off x="1531" y="2878414"/>
          <a:ext cx="2429249" cy="901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Achat réfléchi </a:t>
          </a:r>
          <a:r>
            <a:rPr lang="fr-FR" sz="1800" kern="1200" dirty="0"/>
            <a:t>= passe par toutes les étapes</a:t>
          </a:r>
        </a:p>
      </dsp:txBody>
      <dsp:txXfrm>
        <a:off x="1531" y="2878414"/>
        <a:ext cx="2429249" cy="901251"/>
      </dsp:txXfrm>
    </dsp:sp>
    <dsp:sp modelId="{7B9823ED-AC1E-4902-9F68-EEBFCAE69839}">
      <dsp:nvSpPr>
        <dsp:cNvPr id="0" name=""/>
        <dsp:cNvSpPr/>
      </dsp:nvSpPr>
      <dsp:spPr>
        <a:xfrm>
          <a:off x="2673807" y="1204661"/>
          <a:ext cx="2429249" cy="1673752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664BB-D84A-4D9E-B277-2C59A6C0F4B9}">
      <dsp:nvSpPr>
        <dsp:cNvPr id="0" name=""/>
        <dsp:cNvSpPr/>
      </dsp:nvSpPr>
      <dsp:spPr>
        <a:xfrm>
          <a:off x="2673807" y="2878414"/>
          <a:ext cx="2429249" cy="901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Achat impulsif </a:t>
          </a:r>
          <a:r>
            <a:rPr lang="fr-FR" sz="1800" kern="1200" dirty="0"/>
            <a:t>= achat pas prévu, processus raccourci</a:t>
          </a:r>
        </a:p>
      </dsp:txBody>
      <dsp:txXfrm>
        <a:off x="2673807" y="2878414"/>
        <a:ext cx="2429249" cy="901251"/>
      </dsp:txXfrm>
    </dsp:sp>
    <dsp:sp modelId="{056D1273-61AC-4951-811D-6CD4D9FDA782}">
      <dsp:nvSpPr>
        <dsp:cNvPr id="0" name=""/>
        <dsp:cNvSpPr/>
      </dsp:nvSpPr>
      <dsp:spPr>
        <a:xfrm>
          <a:off x="5346083" y="1204661"/>
          <a:ext cx="2429249" cy="1673752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9D8B45-2DC3-48F1-9732-058DF61D7D39}">
      <dsp:nvSpPr>
        <dsp:cNvPr id="0" name=""/>
        <dsp:cNvSpPr/>
      </dsp:nvSpPr>
      <dsp:spPr>
        <a:xfrm>
          <a:off x="5346083" y="2878414"/>
          <a:ext cx="2429249" cy="901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Achat répétitif</a:t>
          </a:r>
        </a:p>
      </dsp:txBody>
      <dsp:txXfrm>
        <a:off x="5346083" y="2878414"/>
        <a:ext cx="2429249" cy="9012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BCCF0-1C98-4A77-84E7-F48C2EB8F55C}">
      <dsp:nvSpPr>
        <dsp:cNvPr id="0" name=""/>
        <dsp:cNvSpPr/>
      </dsp:nvSpPr>
      <dsp:spPr>
        <a:xfrm>
          <a:off x="3796" y="486666"/>
          <a:ext cx="1806754" cy="1244853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FD5F8-A38C-45E6-9D17-1AEAC0126FC0}">
      <dsp:nvSpPr>
        <dsp:cNvPr id="0" name=""/>
        <dsp:cNvSpPr/>
      </dsp:nvSpPr>
      <dsp:spPr>
        <a:xfrm>
          <a:off x="3796" y="1731520"/>
          <a:ext cx="1806754" cy="670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Le prescripteur </a:t>
          </a:r>
          <a:r>
            <a:rPr lang="fr-FR" sz="1400" kern="1200" dirty="0"/>
            <a:t>= conseille ou ordonne l’achat</a:t>
          </a:r>
        </a:p>
      </dsp:txBody>
      <dsp:txXfrm>
        <a:off x="3796" y="1731520"/>
        <a:ext cx="1806754" cy="670305"/>
      </dsp:txXfrm>
    </dsp:sp>
    <dsp:sp modelId="{7B9823ED-AC1E-4902-9F68-EEBFCAE69839}">
      <dsp:nvSpPr>
        <dsp:cNvPr id="0" name=""/>
        <dsp:cNvSpPr/>
      </dsp:nvSpPr>
      <dsp:spPr>
        <a:xfrm>
          <a:off x="1991302" y="486666"/>
          <a:ext cx="1806754" cy="1244853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664BB-D84A-4D9E-B277-2C59A6C0F4B9}">
      <dsp:nvSpPr>
        <dsp:cNvPr id="0" name=""/>
        <dsp:cNvSpPr/>
      </dsp:nvSpPr>
      <dsp:spPr>
        <a:xfrm>
          <a:off x="1991302" y="1731520"/>
          <a:ext cx="1806754" cy="670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Le leader : </a:t>
          </a:r>
          <a:r>
            <a:rPr lang="fr-FR" sz="1400" kern="1200" dirty="0"/>
            <a:t>oriente le choix du fait de sa notoriété</a:t>
          </a:r>
        </a:p>
      </dsp:txBody>
      <dsp:txXfrm>
        <a:off x="1991302" y="1731520"/>
        <a:ext cx="1806754" cy="670305"/>
      </dsp:txXfrm>
    </dsp:sp>
    <dsp:sp modelId="{056D1273-61AC-4951-811D-6CD4D9FDA782}">
      <dsp:nvSpPr>
        <dsp:cNvPr id="0" name=""/>
        <dsp:cNvSpPr/>
      </dsp:nvSpPr>
      <dsp:spPr>
        <a:xfrm>
          <a:off x="3978807" y="486666"/>
          <a:ext cx="1806754" cy="1244853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9D8B45-2DC3-48F1-9732-058DF61D7D39}">
      <dsp:nvSpPr>
        <dsp:cNvPr id="0" name=""/>
        <dsp:cNvSpPr/>
      </dsp:nvSpPr>
      <dsp:spPr>
        <a:xfrm>
          <a:off x="3978807" y="1731520"/>
          <a:ext cx="1806754" cy="670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Le conseiller : </a:t>
          </a:r>
          <a:r>
            <a:rPr lang="fr-FR" sz="1400" kern="1200" dirty="0"/>
            <a:t>guide dans l’achat (confiance)</a:t>
          </a:r>
        </a:p>
      </dsp:txBody>
      <dsp:txXfrm>
        <a:off x="3978807" y="1731520"/>
        <a:ext cx="1806754" cy="670305"/>
      </dsp:txXfrm>
    </dsp:sp>
    <dsp:sp modelId="{67E92998-17BE-4FA0-A35C-D3FB39800CAC}">
      <dsp:nvSpPr>
        <dsp:cNvPr id="0" name=""/>
        <dsp:cNvSpPr/>
      </dsp:nvSpPr>
      <dsp:spPr>
        <a:xfrm>
          <a:off x="5966313" y="486666"/>
          <a:ext cx="1806754" cy="1244853"/>
        </a:xfrm>
        <a:prstGeom prst="round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25" b="-36975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52688-C2AC-4A65-9BA1-B19F76F3D6F2}">
      <dsp:nvSpPr>
        <dsp:cNvPr id="0" name=""/>
        <dsp:cNvSpPr/>
      </dsp:nvSpPr>
      <dsp:spPr>
        <a:xfrm>
          <a:off x="5966313" y="1731520"/>
          <a:ext cx="1806754" cy="670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Le décideur : </a:t>
          </a:r>
          <a:r>
            <a:rPr lang="fr-FR" sz="1400" kern="1200" dirty="0"/>
            <a:t>prend la décision</a:t>
          </a:r>
        </a:p>
      </dsp:txBody>
      <dsp:txXfrm>
        <a:off x="5966313" y="1731520"/>
        <a:ext cx="1806754" cy="670305"/>
      </dsp:txXfrm>
    </dsp:sp>
    <dsp:sp modelId="{CB974A24-A1A1-4144-A43D-B0ABDD679FC1}">
      <dsp:nvSpPr>
        <dsp:cNvPr id="0" name=""/>
        <dsp:cNvSpPr/>
      </dsp:nvSpPr>
      <dsp:spPr>
        <a:xfrm>
          <a:off x="997549" y="2582501"/>
          <a:ext cx="1806754" cy="1244853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D7CCA-ED86-4710-97D7-BB4B846B2BA5}">
      <dsp:nvSpPr>
        <dsp:cNvPr id="0" name=""/>
        <dsp:cNvSpPr/>
      </dsp:nvSpPr>
      <dsp:spPr>
        <a:xfrm>
          <a:off x="997549" y="3827355"/>
          <a:ext cx="1806754" cy="670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L’acheteur : </a:t>
          </a:r>
          <a:r>
            <a:rPr lang="fr-FR" sz="1400" kern="1200" dirty="0"/>
            <a:t>réalise l’acte d’achat</a:t>
          </a:r>
        </a:p>
      </dsp:txBody>
      <dsp:txXfrm>
        <a:off x="997549" y="3827355"/>
        <a:ext cx="1806754" cy="670305"/>
      </dsp:txXfrm>
    </dsp:sp>
    <dsp:sp modelId="{2632135D-0C93-45CF-A5D0-99592D38872A}">
      <dsp:nvSpPr>
        <dsp:cNvPr id="0" name=""/>
        <dsp:cNvSpPr/>
      </dsp:nvSpPr>
      <dsp:spPr>
        <a:xfrm>
          <a:off x="2985054" y="2582501"/>
          <a:ext cx="1806754" cy="1244853"/>
        </a:xfrm>
        <a:prstGeom prst="round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8D9E2-E762-4009-B8A0-3DA6B1A4C920}">
      <dsp:nvSpPr>
        <dsp:cNvPr id="0" name=""/>
        <dsp:cNvSpPr/>
      </dsp:nvSpPr>
      <dsp:spPr>
        <a:xfrm>
          <a:off x="2985054" y="3827355"/>
          <a:ext cx="1806754" cy="670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Le payeur : </a:t>
          </a:r>
          <a:r>
            <a:rPr lang="fr-FR" sz="1600" kern="1200" dirty="0"/>
            <a:t>paie le prix du bien</a:t>
          </a:r>
        </a:p>
      </dsp:txBody>
      <dsp:txXfrm>
        <a:off x="2985054" y="3827355"/>
        <a:ext cx="1806754" cy="670305"/>
      </dsp:txXfrm>
    </dsp:sp>
    <dsp:sp modelId="{4B36B4C0-4394-474B-BE0D-9E41F522BBDC}">
      <dsp:nvSpPr>
        <dsp:cNvPr id="0" name=""/>
        <dsp:cNvSpPr/>
      </dsp:nvSpPr>
      <dsp:spPr>
        <a:xfrm>
          <a:off x="4972560" y="2582501"/>
          <a:ext cx="1806754" cy="1244853"/>
        </a:xfrm>
        <a:prstGeom prst="round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57C18-B628-4B2D-BB6C-49F3E5B2E396}">
      <dsp:nvSpPr>
        <dsp:cNvPr id="0" name=""/>
        <dsp:cNvSpPr/>
      </dsp:nvSpPr>
      <dsp:spPr>
        <a:xfrm>
          <a:off x="4972560" y="3827355"/>
          <a:ext cx="1806754" cy="670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Les utilisateurs</a:t>
          </a:r>
        </a:p>
      </dsp:txBody>
      <dsp:txXfrm>
        <a:off x="4972560" y="3827355"/>
        <a:ext cx="1806754" cy="670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EA6CE-B728-46C3-BA87-4BCEAD4BB867}" type="datetimeFigureOut">
              <a:rPr lang="fr-FR" smtClean="0"/>
              <a:pPr/>
              <a:t>10/10/2020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501DC-1BB8-461C-B412-4E4007C01AE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9019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F7FD-ACB0-4928-9CBE-5EFA728A8D54}" type="datetimeFigureOut">
              <a:rPr lang="fr-FR" smtClean="0"/>
              <a:pPr/>
              <a:t>10/10/2020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E29E3C86-A441-4B56-B122-299127CD486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513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F7FD-ACB0-4928-9CBE-5EFA728A8D54}" type="datetimeFigureOut">
              <a:rPr lang="fr-FR" smtClean="0"/>
              <a:pPr/>
              <a:t>10/10/2020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3C86-A441-4B56-B122-299127CD486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098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F7FD-ACB0-4928-9CBE-5EFA728A8D54}" type="datetimeFigureOut">
              <a:rPr lang="fr-FR" smtClean="0"/>
              <a:pPr/>
              <a:t>10/10/2020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3C86-A441-4B56-B122-299127CD486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470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F7FD-ACB0-4928-9CBE-5EFA728A8D54}" type="datetimeFigureOut">
              <a:rPr lang="fr-FR" smtClean="0"/>
              <a:pPr/>
              <a:t>10/10/2020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3C86-A441-4B56-B122-299127CD486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432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D8F7FD-ACB0-4928-9CBE-5EFA728A8D54}" type="datetimeFigureOut">
              <a:rPr lang="fr-FR" smtClean="0"/>
              <a:pPr/>
              <a:t>10/10/2020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E29E3C86-A441-4B56-B122-299127CD486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266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F7FD-ACB0-4928-9CBE-5EFA728A8D54}" type="datetimeFigureOut">
              <a:rPr lang="fr-FR" smtClean="0"/>
              <a:pPr/>
              <a:t>10/10/2020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3C86-A441-4B56-B122-299127CD486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640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F7FD-ACB0-4928-9CBE-5EFA728A8D54}" type="datetimeFigureOut">
              <a:rPr lang="fr-FR" smtClean="0"/>
              <a:pPr/>
              <a:t>10/10/2020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3C86-A441-4B56-B122-299127CD486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638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D8F7FD-ACB0-4928-9CBE-5EFA728A8D54}" type="datetimeFigureOut">
              <a:rPr lang="fr-FR" smtClean="0"/>
              <a:pPr/>
              <a:t>10/10/2020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3C86-A441-4B56-B122-299127CD486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908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F7FD-ACB0-4928-9CBE-5EFA728A8D54}" type="datetimeFigureOut">
              <a:rPr lang="fr-FR" smtClean="0"/>
              <a:pPr/>
              <a:t>10/10/2020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3C86-A441-4B56-B122-299127CD486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509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F7FD-ACB0-4928-9CBE-5EFA728A8D54}" type="datetimeFigureOut">
              <a:rPr lang="fr-FR" smtClean="0"/>
              <a:pPr/>
              <a:t>10/10/2020</a:t>
            </a:fld>
            <a:endParaRPr lang="fr-F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3C86-A441-4B56-B122-299127CD486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012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F7FD-ACB0-4928-9CBE-5EFA728A8D54}" type="datetimeFigureOut">
              <a:rPr lang="fr-FR" smtClean="0"/>
              <a:pPr/>
              <a:t>10/10/2020</a:t>
            </a:fld>
            <a:endParaRPr lang="fr-F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3C86-A441-4B56-B122-299127CD486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323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D8F7FD-ACB0-4928-9CBE-5EFA728A8D54}" type="datetimeFigureOut">
              <a:rPr lang="fr-FR" smtClean="0"/>
              <a:pPr/>
              <a:t>10/10/2020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29E3C86-A441-4B56-B122-299127CD486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283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44.jpeg"/><Relationship Id="rId7" Type="http://schemas.openxmlformats.org/officeDocument/2006/relationships/diagramColors" Target="../diagrams/colors13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6SryvPI6eI?feature=oembed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ZSgVhyMaYk?feature=oembed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/>
              <a:t>Chap. 1</a:t>
            </a:r>
            <a:br>
              <a:rPr lang="fr-FR" b="1" dirty="0"/>
            </a:br>
            <a:r>
              <a:rPr lang="fr-FR" b="1" dirty="0"/>
              <a:t>Approfondir la connaissance client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90872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II- Les motivations des clients</a:t>
            </a:r>
          </a:p>
        </p:txBody>
      </p:sp>
      <p:sp>
        <p:nvSpPr>
          <p:cNvPr id="4" name="Pentagone 3"/>
          <p:cNvSpPr/>
          <p:nvPr/>
        </p:nvSpPr>
        <p:spPr>
          <a:xfrm>
            <a:off x="251520" y="188640"/>
            <a:ext cx="1008112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FR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47664" y="26064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Le comportement d’achat des clients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3C065B44-D9F8-4C26-BECD-DDD06530EB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0284575"/>
              </p:ext>
            </p:extLst>
          </p:nvPr>
        </p:nvGraphicFramePr>
        <p:xfrm>
          <a:off x="251520" y="676540"/>
          <a:ext cx="8568952" cy="5560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8342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F9C0B0-9F3C-474D-B645-7532B7F7D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8893A2-07E1-4E95-B9C1-0D4808A7D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EB86E0-576D-459D-B32E-2E6D609D1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9BD599-CD15-4EBE-9046-148E6EA26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0B7A88-1B8F-47E1-BD55-135B9A4DB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AD4224-4A05-46F6-94CA-B407DDE27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omprendre le besoin – Le concierge ag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248525" cy="5133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90872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I- Les étapes du processus d’achat</a:t>
            </a:r>
          </a:p>
        </p:txBody>
      </p:sp>
      <p:sp>
        <p:nvSpPr>
          <p:cNvPr id="4" name="Pentagone 3"/>
          <p:cNvSpPr/>
          <p:nvPr/>
        </p:nvSpPr>
        <p:spPr>
          <a:xfrm>
            <a:off x="251520" y="188640"/>
            <a:ext cx="1008112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FR 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47664" y="26064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Le processus d’achat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0D7D7DC8-66B7-4372-AF29-410CCEA63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6820732"/>
              </p:ext>
            </p:extLst>
          </p:nvPr>
        </p:nvGraphicFramePr>
        <p:xfrm>
          <a:off x="266288" y="1396999"/>
          <a:ext cx="8784976" cy="4852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lèche : bas 7">
            <a:extLst>
              <a:ext uri="{FF2B5EF4-FFF2-40B4-BE49-F238E27FC236}">
                <a16:creationId xmlns:a16="http://schemas.microsoft.com/office/drawing/2014/main" id="{63A13E93-9564-4852-83E1-161C9EA5C426}"/>
              </a:ext>
            </a:extLst>
          </p:cNvPr>
          <p:cNvSpPr/>
          <p:nvPr/>
        </p:nvSpPr>
        <p:spPr>
          <a:xfrm>
            <a:off x="7812360" y="1844824"/>
            <a:ext cx="576064" cy="93610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1D3E2D3-CC86-420D-BAF2-39A6B557AE13}"/>
              </a:ext>
            </a:extLst>
          </p:cNvPr>
          <p:cNvSpPr/>
          <p:nvPr/>
        </p:nvSpPr>
        <p:spPr>
          <a:xfrm>
            <a:off x="6804248" y="260648"/>
            <a:ext cx="2247016" cy="113635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Etape capitale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15A821-5F95-4858-B2B6-C838721CB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4696A0-FDD7-4E59-9D2D-C5DE0D5BA4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A705D4-C21E-4683-9E05-EC178BFF2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28A768-D62A-4F79-8AEE-E70031142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569972-2252-49E0-8E34-FA69FD20E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39159C-C8F0-4881-AA4D-2A135E92C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90872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I- Les étapes du processus d’achat</a:t>
            </a:r>
          </a:p>
        </p:txBody>
      </p:sp>
      <p:sp>
        <p:nvSpPr>
          <p:cNvPr id="4" name="Pentagone 3"/>
          <p:cNvSpPr/>
          <p:nvPr/>
        </p:nvSpPr>
        <p:spPr>
          <a:xfrm>
            <a:off x="251520" y="188640"/>
            <a:ext cx="1008112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FR 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47664" y="26064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Le processus d’achat</a:t>
            </a: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115B835C-33B5-4B74-A1FC-300D7C551E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3299942"/>
              </p:ext>
            </p:extLst>
          </p:nvPr>
        </p:nvGraphicFramePr>
        <p:xfrm>
          <a:off x="899592" y="1397000"/>
          <a:ext cx="777686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5728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B5BCCF0-1C98-4A77-84E7-F48C2EB8F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5DFD5F8-A38C-45E6-9D17-1AEAC0126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B9823ED-AC1E-4902-9F68-EEBFCAE69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6E664BB-D84A-4D9E-B277-2C59A6C0F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6D1273-61AC-4951-811D-6CD4D9FDA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69D8B45-2DC3-48F1-9732-058DF61D7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90872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II- Les intervenants du processus d’achat en B to C</a:t>
            </a:r>
          </a:p>
        </p:txBody>
      </p:sp>
      <p:sp>
        <p:nvSpPr>
          <p:cNvPr id="4" name="Pentagone 3"/>
          <p:cNvSpPr/>
          <p:nvPr/>
        </p:nvSpPr>
        <p:spPr>
          <a:xfrm>
            <a:off x="251520" y="188640"/>
            <a:ext cx="1008112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FR 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47664" y="26064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Le processus d’achat</a:t>
            </a: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115B835C-33B5-4B74-A1FC-300D7C551E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4630091"/>
              </p:ext>
            </p:extLst>
          </p:nvPr>
        </p:nvGraphicFramePr>
        <p:xfrm>
          <a:off x="899592" y="1397000"/>
          <a:ext cx="777686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1689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B5BCCF0-1C98-4A77-84E7-F48C2EB8F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5DFD5F8-A38C-45E6-9D17-1AEAC0126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B9823ED-AC1E-4902-9F68-EEBFCAE69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6E664BB-D84A-4D9E-B277-2C59A6C0F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6D1273-61AC-4951-811D-6CD4D9FDA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69D8B45-2DC3-48F1-9732-058DF61D7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7E92998-17BE-4FA0-A35C-D3FB39800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B152688-C2AC-4A65-9BA1-B19F76F3D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974A24-A1A1-4144-A43D-B0ABDD679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46D7CCA-ED86-4710-97D7-BB4B846B2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632135D-0C93-45CF-A5D0-99592D388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F8D9E2-E762-4009-B8A0-3DA6B1A4C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B36B4C0-4394-474B-BE0D-9E41F522B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5957C18-B628-4B2D-BB6C-49F3E5B2E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90872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III- Le processus décisionnel en B to B</a:t>
            </a:r>
          </a:p>
        </p:txBody>
      </p:sp>
      <p:sp>
        <p:nvSpPr>
          <p:cNvPr id="4" name="Pentagone 3"/>
          <p:cNvSpPr/>
          <p:nvPr/>
        </p:nvSpPr>
        <p:spPr>
          <a:xfrm>
            <a:off x="251520" y="188640"/>
            <a:ext cx="1008112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FR 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47664" y="26064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Le processus d’achat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E612AAB-605E-4BA6-BBBF-358DE9600B6C}"/>
              </a:ext>
            </a:extLst>
          </p:cNvPr>
          <p:cNvSpPr txBox="1"/>
          <p:nvPr/>
        </p:nvSpPr>
        <p:spPr>
          <a:xfrm>
            <a:off x="1547664" y="162880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1- La complexité du processus d’achat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2F437310-F821-467D-828D-5F19C6707E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6973014"/>
              </p:ext>
            </p:extLst>
          </p:nvPr>
        </p:nvGraphicFramePr>
        <p:xfrm>
          <a:off x="251520" y="1397000"/>
          <a:ext cx="8352928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6820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2848EE-F737-4D8A-83C6-059BA23D9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E25D66-C6A5-4E49-8410-99BC28BE7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C4427F-4F9F-4D94-A69A-AB920E64E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D23A1B-E82B-4D68-8468-8CE878A46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67E579-8262-4AEA-9F9C-CF34D173C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90872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III- Le processus décisionnel en B to B</a:t>
            </a:r>
          </a:p>
        </p:txBody>
      </p:sp>
      <p:sp>
        <p:nvSpPr>
          <p:cNvPr id="4" name="Pentagone 3"/>
          <p:cNvSpPr/>
          <p:nvPr/>
        </p:nvSpPr>
        <p:spPr>
          <a:xfrm>
            <a:off x="251520" y="188640"/>
            <a:ext cx="1008112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FR 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47664" y="26064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Le processus d’achat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E612AAB-605E-4BA6-BBBF-358DE9600B6C}"/>
              </a:ext>
            </a:extLst>
          </p:cNvPr>
          <p:cNvSpPr txBox="1"/>
          <p:nvPr/>
        </p:nvSpPr>
        <p:spPr>
          <a:xfrm>
            <a:off x="1565920" y="144733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2- La vente multi-décisionnelle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2CA39D26-23B1-4A2F-BCAB-7F8C7DEB70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1352832"/>
              </p:ext>
            </p:extLst>
          </p:nvPr>
        </p:nvGraphicFramePr>
        <p:xfrm>
          <a:off x="0" y="2132856"/>
          <a:ext cx="903649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3666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78703C-CD3B-4EF6-B8ED-FDC41BA20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0877DF-1453-42C1-B1A6-A69858BA0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99F329-9CF3-45A0-A1B5-6C06C09D3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8DFF8C-1293-49D8-B995-91EA834B9E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0A861D-165E-43C0-9031-AC7E61B7B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E0315A-9AED-4779-B002-86607AE48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72EA65-2C74-474B-8881-34251E1CD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3A13A6-AEC4-4088-B368-DFB42446F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9B770C-6272-4458-8B16-31078F6F4E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AFDCB4-F876-4FEB-B1F0-68C32C0F3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90872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III- Le processus décisionnel en B to B</a:t>
            </a:r>
          </a:p>
        </p:txBody>
      </p:sp>
      <p:sp>
        <p:nvSpPr>
          <p:cNvPr id="4" name="Pentagone 3"/>
          <p:cNvSpPr/>
          <p:nvPr/>
        </p:nvSpPr>
        <p:spPr>
          <a:xfrm>
            <a:off x="251520" y="188640"/>
            <a:ext cx="1008112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FR 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47664" y="26064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Le processus d’achat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E612AAB-605E-4BA6-BBBF-358DE9600B6C}"/>
              </a:ext>
            </a:extLst>
          </p:cNvPr>
          <p:cNvSpPr txBox="1"/>
          <p:nvPr/>
        </p:nvSpPr>
        <p:spPr>
          <a:xfrm>
            <a:off x="1565920" y="144733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2- La vente multi-décisionnelle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3DE182C-05B5-43CB-BD57-C9AAF39EC2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9"/>
          <a:stretch/>
        </p:blipFill>
        <p:spPr>
          <a:xfrm>
            <a:off x="395536" y="2368532"/>
            <a:ext cx="4280373" cy="305559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BADAEBA-6D65-4153-BFF7-8CAD7325B9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628" y="2470054"/>
            <a:ext cx="3803828" cy="2852554"/>
          </a:xfrm>
          <a:prstGeom prst="rect">
            <a:avLst/>
          </a:prstGeom>
        </p:spPr>
      </p:pic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A6DCC0C4-B07C-488A-9EB3-E6CBE9F31262}"/>
              </a:ext>
            </a:extLst>
          </p:cNvPr>
          <p:cNvSpPr/>
          <p:nvPr/>
        </p:nvSpPr>
        <p:spPr>
          <a:xfrm>
            <a:off x="3419872" y="3501008"/>
            <a:ext cx="108012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309766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90872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IV- Les spécificités en B to G</a:t>
            </a:r>
          </a:p>
        </p:txBody>
      </p:sp>
      <p:sp>
        <p:nvSpPr>
          <p:cNvPr id="4" name="Pentagone 3"/>
          <p:cNvSpPr/>
          <p:nvPr/>
        </p:nvSpPr>
        <p:spPr>
          <a:xfrm>
            <a:off x="251520" y="188640"/>
            <a:ext cx="1008112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FR 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47664" y="26064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Le processus d’achat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8CCE0D6-4EDC-419F-92E9-BB6A6E2C0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51" y="3429000"/>
            <a:ext cx="2985120" cy="166047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88BE622-6A45-4713-9EEA-7DA55D6F7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28800"/>
            <a:ext cx="1284734" cy="1284734"/>
          </a:xfrm>
          <a:prstGeom prst="rect">
            <a:avLst/>
          </a:prstGeom>
        </p:spPr>
      </p:pic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03F989AD-E4F3-4A9E-8777-157739F91A1A}"/>
              </a:ext>
            </a:extLst>
          </p:cNvPr>
          <p:cNvSpPr/>
          <p:nvPr/>
        </p:nvSpPr>
        <p:spPr>
          <a:xfrm>
            <a:off x="4602299" y="2924944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033BB841-5EE0-441B-AA27-A885897035D9}"/>
              </a:ext>
            </a:extLst>
          </p:cNvPr>
          <p:cNvSpPr/>
          <p:nvPr/>
        </p:nvSpPr>
        <p:spPr>
          <a:xfrm>
            <a:off x="4608530" y="5160620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EEE7D50-BF86-460B-983A-0B60EB25C1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88"/>
          <a:stretch/>
        </p:blipFill>
        <p:spPr>
          <a:xfrm>
            <a:off x="3419872" y="5962952"/>
            <a:ext cx="2657475" cy="32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86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90872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IV- Les spécificités en B to G</a:t>
            </a:r>
          </a:p>
        </p:txBody>
      </p:sp>
      <p:sp>
        <p:nvSpPr>
          <p:cNvPr id="4" name="Pentagone 3"/>
          <p:cNvSpPr/>
          <p:nvPr/>
        </p:nvSpPr>
        <p:spPr>
          <a:xfrm>
            <a:off x="251520" y="188640"/>
            <a:ext cx="1008112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FR 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47664" y="26064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Le processus d’achat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97718ADA-BE1C-47E4-9EE3-36B945F70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3555433"/>
              </p:ext>
            </p:extLst>
          </p:nvPr>
        </p:nvGraphicFramePr>
        <p:xfrm>
          <a:off x="251520" y="1772816"/>
          <a:ext cx="90010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1467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A577F0-EE85-4ACB-8D00-4C7E7D04F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B7F345-5527-4518-B39D-B880E8074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D5734D-6E24-411C-B5E3-F28A0A8FA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8C0C0E-9E1B-4D74-8928-0647C1C58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697006-394F-4EE5-964B-B5D34B50C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C6AF0E-4F00-45DD-A92A-7421D19BC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062668-7086-41D7-A7A6-4D50D9D97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BA5455-D2A2-44B4-A490-31E5D9EF8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e 1"/>
          <p:cNvSpPr/>
          <p:nvPr/>
        </p:nvSpPr>
        <p:spPr>
          <a:xfrm>
            <a:off x="251520" y="188640"/>
            <a:ext cx="1008112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FR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547664" y="26064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La diversité des clients</a:t>
            </a: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611637446"/>
              </p:ext>
            </p:extLst>
          </p:nvPr>
        </p:nvGraphicFramePr>
        <p:xfrm>
          <a:off x="395536" y="1268760"/>
          <a:ext cx="835292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83568" y="90872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I- Distinguer les types de client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97E97E-A949-4D1E-9D06-A3E7076FB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E97E97E-A949-4D1E-9D06-A3E7076FB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E97E97E-A949-4D1E-9D06-A3E7076FB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2C61FC-0223-4B7E-9FF6-B1214C16E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F42C61FC-0223-4B7E-9FF6-B1214C16E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F42C61FC-0223-4B7E-9FF6-B1214C16E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287695-69BF-4032-B6A4-373B89444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0C287695-69BF-4032-B6A4-373B89444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0C287695-69BF-4032-B6A4-373B89444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728ED1-C392-4C0F-8E6D-6ED174AD0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51728ED1-C392-4C0F-8E6D-6ED174AD0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51728ED1-C392-4C0F-8E6D-6ED174AD0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55DDF4-53E4-47C6-A69C-6BCF467FB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C055DDF4-53E4-47C6-A69C-6BCF467FB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C055DDF4-53E4-47C6-A69C-6BCF467FB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36DBCE-16C9-47A6-8119-55C88AE8B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9F36DBCE-16C9-47A6-8119-55C88AE8B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9F36DBCE-16C9-47A6-8119-55C88AE8B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90872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I- Les enjeux de la connaissance client</a:t>
            </a:r>
          </a:p>
        </p:txBody>
      </p:sp>
      <p:sp>
        <p:nvSpPr>
          <p:cNvPr id="4" name="Pentagone 3"/>
          <p:cNvSpPr/>
          <p:nvPr/>
        </p:nvSpPr>
        <p:spPr>
          <a:xfrm>
            <a:off x="251520" y="188640"/>
            <a:ext cx="1008112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FR 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47664" y="26064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Optimiser la connaissance client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9AE520B-5EB6-4AD4-9ADB-266DE4D558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8"/>
          <a:stretch/>
        </p:blipFill>
        <p:spPr>
          <a:xfrm>
            <a:off x="683568" y="1268760"/>
            <a:ext cx="676875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8425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90872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II-Centraliser et enrichir les informations clients</a:t>
            </a:r>
          </a:p>
        </p:txBody>
      </p:sp>
      <p:sp>
        <p:nvSpPr>
          <p:cNvPr id="4" name="Pentagone 3"/>
          <p:cNvSpPr/>
          <p:nvPr/>
        </p:nvSpPr>
        <p:spPr>
          <a:xfrm>
            <a:off x="251520" y="188640"/>
            <a:ext cx="1008112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FR 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47664" y="26064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Optimiser la connaissance client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CA9CB9A-C269-4AEF-9B42-8D1F1111F0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1556792"/>
            <a:ext cx="2952328" cy="155720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6EF6E6A-F214-4012-B00B-D4D23DBE7F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096" y="1409797"/>
            <a:ext cx="3024368" cy="2332300"/>
          </a:xfrm>
          <a:prstGeom prst="rect">
            <a:avLst/>
          </a:prstGeom>
        </p:spPr>
      </p:pic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B68743DA-15D6-4451-939D-DA2796D761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4291762"/>
              </p:ext>
            </p:extLst>
          </p:nvPr>
        </p:nvGraphicFramePr>
        <p:xfrm>
          <a:off x="1547665" y="3573016"/>
          <a:ext cx="5572928" cy="321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09C235E0-BD9E-4014-B042-F07AD6F254CD}"/>
              </a:ext>
            </a:extLst>
          </p:cNvPr>
          <p:cNvSpPr/>
          <p:nvPr/>
        </p:nvSpPr>
        <p:spPr>
          <a:xfrm>
            <a:off x="5940152" y="5229200"/>
            <a:ext cx="792088" cy="43204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9A8017-A3D6-4392-BA38-9B0561FCC136}"/>
              </a:ext>
            </a:extLst>
          </p:cNvPr>
          <p:cNvSpPr/>
          <p:nvPr/>
        </p:nvSpPr>
        <p:spPr>
          <a:xfrm>
            <a:off x="7020272" y="4797152"/>
            <a:ext cx="2016224" cy="11521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Mieux comprendre les besoins</a:t>
            </a:r>
          </a:p>
        </p:txBody>
      </p:sp>
    </p:spTree>
    <p:extLst>
      <p:ext uri="{BB962C8B-B14F-4D97-AF65-F5344CB8AC3E}">
        <p14:creationId xmlns:p14="http://schemas.microsoft.com/office/powerpoint/2010/main" val="2467944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4CE5264-D939-4D31-96AE-6905A2276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graphicEl>
                                              <a:dgm id="{64CE5264-D939-4D31-96AE-6905A2276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graphicEl>
                                              <a:dgm id="{64CE5264-D939-4D31-96AE-6905A2276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9C06A9B-8E01-4D98-979F-BF052F669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graphicEl>
                                              <a:dgm id="{59C06A9B-8E01-4D98-979F-BF052F669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graphicEl>
                                              <a:dgm id="{59C06A9B-8E01-4D98-979F-BF052F669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8C3030F-B057-4078-B308-CF95C5155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graphicEl>
                                              <a:dgm id="{08C3030F-B057-4078-B308-CF95C5155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graphicEl>
                                              <a:dgm id="{08C3030F-B057-4078-B308-CF95C5155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7D6D8A4-02E6-4A80-A7AF-503FE5EE9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graphicEl>
                                              <a:dgm id="{27D6D8A4-02E6-4A80-A7AF-503FE5EE9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graphicEl>
                                              <a:dgm id="{27D6D8A4-02E6-4A80-A7AF-503FE5EE9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EEE11AE-8C29-4288-8204-316E487C7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graphicEl>
                                              <a:dgm id="{5EEE11AE-8C29-4288-8204-316E487C7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graphicEl>
                                              <a:dgm id="{5EEE11AE-8C29-4288-8204-316E487C7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1850077-BD97-40E9-B63D-0A5FDDEE7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graphicEl>
                                              <a:dgm id="{11850077-BD97-40E9-B63D-0A5FDDEE7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graphicEl>
                                              <a:dgm id="{11850077-BD97-40E9-B63D-0A5FDDEE7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36CB18-F5E0-420E-80F8-29AA38BC1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graphicEl>
                                              <a:dgm id="{4136CB18-F5E0-420E-80F8-29AA38BC1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graphicEl>
                                              <a:dgm id="{4136CB18-F5E0-420E-80F8-29AA38BC1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lvlOne"/>
        </p:bldSub>
      </p:bldGraphic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90872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II-Centraliser et enrichir les informations clients</a:t>
            </a:r>
          </a:p>
        </p:txBody>
      </p:sp>
      <p:sp>
        <p:nvSpPr>
          <p:cNvPr id="4" name="Pentagone 3"/>
          <p:cNvSpPr/>
          <p:nvPr/>
        </p:nvSpPr>
        <p:spPr>
          <a:xfrm>
            <a:off x="251520" y="188640"/>
            <a:ext cx="1008112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FR 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47664" y="26064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Optimiser la connaissance client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7DFDA6-4D1E-4934-80B8-203485E31C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5"/>
          <a:stretch/>
        </p:blipFill>
        <p:spPr>
          <a:xfrm>
            <a:off x="7005826" y="476672"/>
            <a:ext cx="1486470" cy="1609725"/>
          </a:xfrm>
          <a:prstGeom prst="rect">
            <a:avLst/>
          </a:prstGeom>
        </p:spPr>
      </p:pic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6E8993C4-66F2-4778-AF4F-D6E9B4B9C9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5845965"/>
              </p:ext>
            </p:extLst>
          </p:nvPr>
        </p:nvGraphicFramePr>
        <p:xfrm>
          <a:off x="683568" y="1700808"/>
          <a:ext cx="712879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6077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2330D18-46D1-4F83-82DB-2C0A336A7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32330D18-46D1-4F83-82DB-2C0A336A7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32330D18-46D1-4F83-82DB-2C0A336A7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C92A2A-4A51-4E51-A013-D585A0A95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B7C92A2A-4A51-4E51-A013-D585A0A95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B7C92A2A-4A51-4E51-A013-D585A0A95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9E86BC-038A-4955-8A90-6816690F5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609E86BC-038A-4955-8A90-6816690F5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609E86BC-038A-4955-8A90-6816690F5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D20570-9BCB-499F-AE92-970D0D17C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graphicEl>
                                              <a:dgm id="{B7D20570-9BCB-499F-AE92-970D0D17C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B7D20570-9BCB-499F-AE92-970D0D17C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A3703B-E613-4EDD-AFC8-29937ABB3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48A3703B-E613-4EDD-AFC8-29937ABB3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48A3703B-E613-4EDD-AFC8-29937ABB3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90872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II-Centraliser et enrichir les informations clients</a:t>
            </a:r>
          </a:p>
        </p:txBody>
      </p:sp>
      <p:sp>
        <p:nvSpPr>
          <p:cNvPr id="4" name="Pentagone 3"/>
          <p:cNvSpPr/>
          <p:nvPr/>
        </p:nvSpPr>
        <p:spPr>
          <a:xfrm>
            <a:off x="251520" y="188640"/>
            <a:ext cx="1008112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FR 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47664" y="26064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Optimiser la connaissance client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7DFDA6-4D1E-4934-80B8-203485E31C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" r="46942"/>
          <a:stretch/>
        </p:blipFill>
        <p:spPr>
          <a:xfrm>
            <a:off x="7092280" y="360532"/>
            <a:ext cx="1368152" cy="1609725"/>
          </a:xfrm>
          <a:prstGeom prst="rect">
            <a:avLst/>
          </a:prstGeom>
        </p:spPr>
      </p:pic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6E8993C4-66F2-4778-AF4F-D6E9B4B9C9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8642796"/>
              </p:ext>
            </p:extLst>
          </p:nvPr>
        </p:nvGraphicFramePr>
        <p:xfrm>
          <a:off x="683568" y="1700808"/>
          <a:ext cx="712879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6355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2330D18-46D1-4F83-82DB-2C0A336A7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325EFED-B679-49D0-A410-AEAB3FBBC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C92A2A-4A51-4E51-A013-D585A0A95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9E86BC-038A-4955-8A90-6816690F5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D20570-9BCB-499F-AE92-970D0D17C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A3703B-E613-4EDD-AFC8-29937ABB3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90872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III-Exploiter les informations clients</a:t>
            </a:r>
          </a:p>
        </p:txBody>
      </p:sp>
      <p:sp>
        <p:nvSpPr>
          <p:cNvPr id="4" name="Pentagone 3"/>
          <p:cNvSpPr/>
          <p:nvPr/>
        </p:nvSpPr>
        <p:spPr>
          <a:xfrm>
            <a:off x="251520" y="188640"/>
            <a:ext cx="1008112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FR 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47664" y="26064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Optimiser la connaissance client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40C8C293-F35B-4F7A-8BA1-B07BB1970E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9116483"/>
              </p:ext>
            </p:extLst>
          </p:nvPr>
        </p:nvGraphicFramePr>
        <p:xfrm>
          <a:off x="611560" y="1397000"/>
          <a:ext cx="8185248" cy="5100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3310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A74F27-5F4D-4F02-9110-4D26FA2CF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3570ED-D195-4419-BF33-BE1270952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36D270-7245-4066-8973-47594D4FC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2396BA-D229-42BC-8558-61B3DFC05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347B4D-4D5F-4020-B88B-070601A18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E8A7DC-7649-4118-B9DB-05F287576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CA9FE1-8CFE-4616-A582-9FF9C3D63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D8CBC3-092B-4458-9A6D-152575FE6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9EC34F-0D76-4DF3-95C0-90B676614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D8BEF1-70A3-4DAC-A0A3-FCFC1C9C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509455-B393-401C-BD47-7AC561BA2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968B48-9A3F-415F-B4EB-94AA7A4A1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4F5495-0C74-4137-BD09-2EFB3829D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4912FD-F32C-4B68-916D-E411ECF03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F066CF-B7A0-478B-803B-324A90CC2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35CA81-BCF0-4127-A00A-480A49C54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90872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I-Créer des personas à partir des informations collectées</a:t>
            </a:r>
          </a:p>
        </p:txBody>
      </p:sp>
      <p:sp>
        <p:nvSpPr>
          <p:cNvPr id="4" name="Pentagone 3"/>
          <p:cNvSpPr/>
          <p:nvPr/>
        </p:nvSpPr>
        <p:spPr>
          <a:xfrm>
            <a:off x="251520" y="188640"/>
            <a:ext cx="1008112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FR 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47664" y="26064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Préparer la stratégie de négociation avec les clients</a:t>
            </a:r>
          </a:p>
        </p:txBody>
      </p:sp>
      <p:pic>
        <p:nvPicPr>
          <p:cNvPr id="9" name="Média en ligne 8" title="Persona Marketing: qu'est ce que c'est, comment les définir et pourquoi vous en avez besoin?">
            <a:hlinkClick r:id="" action="ppaction://media"/>
            <a:extLst>
              <a:ext uri="{FF2B5EF4-FFF2-40B4-BE49-F238E27FC236}">
                <a16:creationId xmlns:a16="http://schemas.microsoft.com/office/drawing/2014/main" id="{56E071DC-E74B-4C3C-90FC-F586DB5FB2C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89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Comment Faire un Persona ? La (SEULE VRAIE !) Bonne Méthode">
            <a:hlinkClick r:id="" action="ppaction://media"/>
            <a:extLst>
              <a:ext uri="{FF2B5EF4-FFF2-40B4-BE49-F238E27FC236}">
                <a16:creationId xmlns:a16="http://schemas.microsoft.com/office/drawing/2014/main" id="{25208DA4-B0DF-447F-B4CF-83782D3BD78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8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908720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II- Préparer sa stratégie et l’entretien</a:t>
            </a:r>
          </a:p>
        </p:txBody>
      </p:sp>
      <p:sp>
        <p:nvSpPr>
          <p:cNvPr id="4" name="Pentagone 3"/>
          <p:cNvSpPr/>
          <p:nvPr/>
        </p:nvSpPr>
        <p:spPr>
          <a:xfrm>
            <a:off x="251520" y="188640"/>
            <a:ext cx="1008112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FR 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47664" y="26064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Préparer la stratégie de négociation avec les clients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8A796DFA-89C7-4BC5-B4E0-AC2075D0D7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3426047"/>
              </p:ext>
            </p:extLst>
          </p:nvPr>
        </p:nvGraphicFramePr>
        <p:xfrm>
          <a:off x="395536" y="1397000"/>
          <a:ext cx="8424936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2558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577D95-9538-433C-BC6E-FFA64DC60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11D5B0-323D-4357-8575-040E564A4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2F8FF7-D9E4-486E-A257-302CEB37B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41FE66-694C-4FAB-A375-1F5D77E3A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545C54-E1DC-4806-AB5C-4A658823B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00F9B3-FA6D-4B77-8C11-BE2179B69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90872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II- Identifier les clients potentiels</a:t>
            </a:r>
          </a:p>
        </p:txBody>
      </p:sp>
      <p:sp>
        <p:nvSpPr>
          <p:cNvPr id="8" name="Pentagone 7"/>
          <p:cNvSpPr/>
          <p:nvPr/>
        </p:nvSpPr>
        <p:spPr>
          <a:xfrm>
            <a:off x="251520" y="188640"/>
            <a:ext cx="1008112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FR 1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547664" y="26064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La diversité des clients</a:t>
            </a:r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231893656"/>
              </p:ext>
            </p:extLst>
          </p:nvPr>
        </p:nvGraphicFramePr>
        <p:xfrm>
          <a:off x="1259632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827584" y="162880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1- Les catégories de clients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F68116F-B0F6-4EDC-BD67-78C07782D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4FC9193-71FE-4E5D-89A4-FF8E9F2B0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2A59889-0F8E-49AD-9457-5859062EA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90872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II- Identifier les clients potentiels</a:t>
            </a:r>
          </a:p>
        </p:txBody>
      </p:sp>
      <p:sp>
        <p:nvSpPr>
          <p:cNvPr id="4" name="Pentagone 3"/>
          <p:cNvSpPr/>
          <p:nvPr/>
        </p:nvSpPr>
        <p:spPr>
          <a:xfrm>
            <a:off x="251520" y="188640"/>
            <a:ext cx="1008112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FR 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47664" y="26064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La diversité des clients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683569" y="1484784"/>
          <a:ext cx="7920879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Produit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NCR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Porc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Les personnes dont la religion</a:t>
                      </a:r>
                      <a:r>
                        <a:rPr lang="fr-FR" baseline="0" dirty="0"/>
                        <a:t> l’interdit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Les</a:t>
                      </a:r>
                      <a:r>
                        <a:rPr lang="fr-FR" baseline="0" dirty="0"/>
                        <a:t> bébés encore au biberon</a:t>
                      </a:r>
                    </a:p>
                    <a:p>
                      <a:r>
                        <a:rPr lang="fr-FR" baseline="0" dirty="0"/>
                        <a:t>Les personnes qui n’ont pas les moyens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Voitures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Les non-voyants</a:t>
                      </a:r>
                    </a:p>
                    <a:p>
                      <a:r>
                        <a:rPr lang="fr-FR" dirty="0"/>
                        <a:t>Les personnes handicapées pour lesquelles</a:t>
                      </a:r>
                      <a:r>
                        <a:rPr lang="fr-FR" baseline="0" dirty="0"/>
                        <a:t> un équipement spécial est impossible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Les personnes qui n’ont pas le permis</a:t>
                      </a:r>
                    </a:p>
                    <a:p>
                      <a:r>
                        <a:rPr lang="fr-FR" dirty="0"/>
                        <a:t>Les</a:t>
                      </a:r>
                      <a:r>
                        <a:rPr lang="fr-FR" baseline="0" dirty="0"/>
                        <a:t> individus qui, pour des raisons économiques, ne possèdent pas de voiture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Piscine privée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Les personnes qui ont des problèmes de peau (allergie au chlore,</a:t>
                      </a:r>
                      <a:r>
                        <a:rPr lang="fr-FR" baseline="0" dirty="0"/>
                        <a:t> au soleil, au sel)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Les ménages qui vivent</a:t>
                      </a:r>
                      <a:r>
                        <a:rPr lang="fr-FR" baseline="0" dirty="0"/>
                        <a:t> en appartement, qui n’ont pas les moyens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 Marché 2- Cours marke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36912"/>
            <a:ext cx="5715000" cy="342900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683568" y="90872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II- Identifier les clients potentiels</a:t>
            </a:r>
          </a:p>
        </p:txBody>
      </p:sp>
      <p:sp>
        <p:nvSpPr>
          <p:cNvPr id="6" name="Pentagone 5"/>
          <p:cNvSpPr/>
          <p:nvPr/>
        </p:nvSpPr>
        <p:spPr>
          <a:xfrm>
            <a:off x="251520" y="188640"/>
            <a:ext cx="1008112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FR 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47664" y="26064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La diversité des clients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27584" y="162880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2- La clientèle potentielle</a:t>
            </a:r>
          </a:p>
        </p:txBody>
      </p:sp>
      <p:sp>
        <p:nvSpPr>
          <p:cNvPr id="10" name="Cadre 9"/>
          <p:cNvSpPr/>
          <p:nvPr/>
        </p:nvSpPr>
        <p:spPr>
          <a:xfrm>
            <a:off x="1907704" y="3068960"/>
            <a:ext cx="4320480" cy="1512168"/>
          </a:xfrm>
          <a:prstGeom prst="frame">
            <a:avLst>
              <a:gd name="adj1" fmla="val 3015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339752" y="4581128"/>
            <a:ext cx="30243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1979712" y="4581128"/>
            <a:ext cx="36004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644008" y="5229200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</a:rPr>
              <a:t>ou effectif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436096" y="5805264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972970"/>
                </a:solidFill>
              </a:rPr>
              <a:t>ou potentiel</a:t>
            </a:r>
          </a:p>
        </p:txBody>
      </p:sp>
    </p:spTree>
    <p:extLst>
      <p:ext uri="{BB962C8B-B14F-4D97-AF65-F5344CB8AC3E}">
        <p14:creationId xmlns:p14="http://schemas.microsoft.com/office/powerpoint/2010/main" val="340103985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Les ventes et la part de marché – le-marche-eclectique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2085975" cy="2190750"/>
          </a:xfrm>
          <a:prstGeom prst="rect">
            <a:avLst/>
          </a:prstGeom>
          <a:noFill/>
        </p:spPr>
      </p:pic>
      <p:graphicFrame>
        <p:nvGraphicFramePr>
          <p:cNvPr id="14" name="Diagramme 13"/>
          <p:cNvGraphicFramePr/>
          <p:nvPr>
            <p:extLst>
              <p:ext uri="{D42A27DB-BD31-4B8C-83A1-F6EECF244321}">
                <p14:modId xmlns:p14="http://schemas.microsoft.com/office/powerpoint/2010/main" val="3413166835"/>
              </p:ext>
            </p:extLst>
          </p:nvPr>
        </p:nvGraphicFramePr>
        <p:xfrm>
          <a:off x="1979712" y="1988840"/>
          <a:ext cx="698477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683568" y="90872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III- Se situer sur le marché</a:t>
            </a:r>
          </a:p>
        </p:txBody>
      </p:sp>
      <p:sp>
        <p:nvSpPr>
          <p:cNvPr id="7" name="Pentagone 6"/>
          <p:cNvSpPr/>
          <p:nvPr/>
        </p:nvSpPr>
        <p:spPr>
          <a:xfrm>
            <a:off x="251520" y="188640"/>
            <a:ext cx="1008112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FR 1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547664" y="26064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La diversité des clients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C9EBD4F-4C96-45F8-9887-2E3DB5FED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5AD2B79-A65D-4BC1-BB72-98E880E53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90872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I- Les besoins des clients</a:t>
            </a:r>
          </a:p>
        </p:txBody>
      </p:sp>
      <p:sp>
        <p:nvSpPr>
          <p:cNvPr id="4" name="Pentagone 3"/>
          <p:cNvSpPr/>
          <p:nvPr/>
        </p:nvSpPr>
        <p:spPr>
          <a:xfrm>
            <a:off x="251520" y="188640"/>
            <a:ext cx="1008112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FR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47664" y="26064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Le comportement d’achat des clients</a:t>
            </a:r>
          </a:p>
        </p:txBody>
      </p:sp>
      <p:graphicFrame>
        <p:nvGraphicFramePr>
          <p:cNvPr id="14" name="Diagramme 13"/>
          <p:cNvGraphicFramePr/>
          <p:nvPr/>
        </p:nvGraphicFramePr>
        <p:xfrm>
          <a:off x="1547664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635D583-EC8F-4073-80F6-A5DB2C9BB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8508376-41AF-4E18-89B0-EEFE9D93C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FEB7459-15A2-458B-B910-0F0EF911E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2F54490-8887-405C-B161-8573EE7E1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3407247-54CF-41B1-8375-45C4EB6A5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E72EFCB-05D3-4089-8356-B2654165A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90872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I- Les besoins des clients</a:t>
            </a:r>
          </a:p>
        </p:txBody>
      </p:sp>
      <p:sp>
        <p:nvSpPr>
          <p:cNvPr id="4" name="Pentagone 3"/>
          <p:cNvSpPr/>
          <p:nvPr/>
        </p:nvSpPr>
        <p:spPr>
          <a:xfrm>
            <a:off x="251520" y="188640"/>
            <a:ext cx="1008112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FR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47664" y="26064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Le comportement d’achat des clients</a:t>
            </a:r>
          </a:p>
        </p:txBody>
      </p:sp>
      <p:pic>
        <p:nvPicPr>
          <p:cNvPr id="55298" name="Picture 2" descr="Découvrez les motivations de vos prospects - Adonna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05982"/>
            <a:ext cx="8196461" cy="5482107"/>
          </a:xfrm>
          <a:prstGeom prst="rect">
            <a:avLst/>
          </a:prstGeom>
          <a:noFill/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C90DED3-D89B-4FB4-A16E-1DE914E02234}"/>
              </a:ext>
            </a:extLst>
          </p:cNvPr>
          <p:cNvSpPr txBox="1"/>
          <p:nvPr/>
        </p:nvSpPr>
        <p:spPr>
          <a:xfrm>
            <a:off x="5076056" y="4077072"/>
            <a:ext cx="30963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Désir d’être accepté par sa famille, son groupe.</a:t>
            </a: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90872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II- Les motivations des clients</a:t>
            </a:r>
          </a:p>
        </p:txBody>
      </p:sp>
      <p:sp>
        <p:nvSpPr>
          <p:cNvPr id="4" name="Pentagone 3"/>
          <p:cNvSpPr/>
          <p:nvPr/>
        </p:nvSpPr>
        <p:spPr>
          <a:xfrm>
            <a:off x="251520" y="188640"/>
            <a:ext cx="1008112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FR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47664" y="26064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Le comportement d’achat des clients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3C065B44-D9F8-4C26-BECD-DDD06530EB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7367111"/>
              </p:ext>
            </p:extLst>
          </p:nvPr>
        </p:nvGraphicFramePr>
        <p:xfrm>
          <a:off x="251520" y="676540"/>
          <a:ext cx="8568952" cy="5560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0643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F9C0B0-9F3C-474D-B645-7532B7F7D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8893A2-07E1-4E95-B9C1-0D4808A7D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EB86E0-576D-459D-B32E-2E6D609D1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9BD599-CD15-4EBE-9046-148E6EA26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0B7A88-1B8F-47E1-BD55-135B9A4DB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AD4224-4A05-46F6-94CA-B407DDE27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Type de boi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ype de bois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ype de bois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de bois]]</Template>
  <TotalTime>1447</TotalTime>
  <Words>1028</Words>
  <Application>Microsoft Office PowerPoint</Application>
  <PresentationFormat>Affichage à l'écran (4:3)</PresentationFormat>
  <Paragraphs>177</Paragraphs>
  <Slides>27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Calibri</vt:lpstr>
      <vt:lpstr>Rockwell</vt:lpstr>
      <vt:lpstr>Rockwell Condensed</vt:lpstr>
      <vt:lpstr>Wingdings</vt:lpstr>
      <vt:lpstr>Type de bois</vt:lpstr>
      <vt:lpstr>Chap. 1 Approfondir la connaissance client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HP</dc:creator>
  <cp:lastModifiedBy>Magali AYMAR</cp:lastModifiedBy>
  <cp:revision>107</cp:revision>
  <dcterms:created xsi:type="dcterms:W3CDTF">2020-05-27T06:30:40Z</dcterms:created>
  <dcterms:modified xsi:type="dcterms:W3CDTF">2020-10-10T17:23:31Z</dcterms:modified>
</cp:coreProperties>
</file>