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-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Image 6" descr="CEJM-Fond-Droit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7573" y="5052824"/>
            <a:ext cx="723900" cy="314960"/>
          </a:xfrm>
          <a:custGeom>
            <a:avLst/>
            <a:gdLst/>
            <a:ahLst/>
            <a:cxnLst/>
            <a:rect l="l" t="t" r="r" b="b"/>
            <a:pathLst>
              <a:path w="723900" h="314960">
                <a:moveTo>
                  <a:pt x="723722" y="0"/>
                </a:moveTo>
                <a:lnTo>
                  <a:pt x="0" y="31445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90404" y="4579427"/>
            <a:ext cx="958215" cy="284480"/>
          </a:xfrm>
          <a:custGeom>
            <a:avLst/>
            <a:gdLst/>
            <a:ahLst/>
            <a:cxnLst/>
            <a:rect l="l" t="t" r="r" b="b"/>
            <a:pathLst>
              <a:path w="958214" h="284479">
                <a:moveTo>
                  <a:pt x="0" y="0"/>
                </a:moveTo>
                <a:lnTo>
                  <a:pt x="957592" y="2840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8005" y="5047005"/>
            <a:ext cx="756285" cy="300355"/>
          </a:xfrm>
          <a:custGeom>
            <a:avLst/>
            <a:gdLst/>
            <a:ahLst/>
            <a:cxnLst/>
            <a:rect l="l" t="t" r="r" b="b"/>
            <a:pathLst>
              <a:path w="756285" h="300354">
                <a:moveTo>
                  <a:pt x="0" y="0"/>
                </a:moveTo>
                <a:lnTo>
                  <a:pt x="755992" y="30012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4000" y="5023127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299174" y="4867101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769389" y="4867101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contenir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42799" y="6187962"/>
            <a:ext cx="563880" cy="378460"/>
          </a:xfrm>
          <a:custGeom>
            <a:avLst/>
            <a:gdLst/>
            <a:ahLst/>
            <a:cxnLst/>
            <a:rect l="l" t="t" r="r" b="b"/>
            <a:pathLst>
              <a:path w="563879" h="378459">
                <a:moveTo>
                  <a:pt x="563765" y="0"/>
                </a:moveTo>
                <a:lnTo>
                  <a:pt x="0" y="3783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81990" y="6265984"/>
            <a:ext cx="721360" cy="367665"/>
          </a:xfrm>
          <a:custGeom>
            <a:avLst/>
            <a:gdLst/>
            <a:ahLst/>
            <a:cxnLst/>
            <a:rect l="l" t="t" r="r" b="b"/>
            <a:pathLst>
              <a:path w="721360" h="367665">
                <a:moveTo>
                  <a:pt x="0" y="0"/>
                </a:moveTo>
                <a:lnTo>
                  <a:pt x="720839" y="3672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24800" y="5480327"/>
            <a:ext cx="0" cy="1165225"/>
          </a:xfrm>
          <a:custGeom>
            <a:avLst/>
            <a:gdLst/>
            <a:ahLst/>
            <a:cxnLst/>
            <a:rect l="l" t="t" r="r" b="b"/>
            <a:pathLst>
              <a:path h="1165225">
                <a:moveTo>
                  <a:pt x="0" y="0"/>
                </a:moveTo>
                <a:lnTo>
                  <a:pt x="0" y="11646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46366" y="6098300"/>
            <a:ext cx="709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vicié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72799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960598" y="6555500"/>
            <a:ext cx="427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l’erreu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700798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828775" y="6555500"/>
            <a:ext cx="3473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dol.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528799" y="6524325"/>
            <a:ext cx="792480" cy="241300"/>
          </a:xfrm>
          <a:custGeom>
            <a:avLst/>
            <a:gdLst/>
            <a:ahLst/>
            <a:cxnLst/>
            <a:rect l="l" t="t" r="r" b="b"/>
            <a:pathLst>
              <a:path w="792479" h="24130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37997" y="241198"/>
                </a:lnTo>
                <a:lnTo>
                  <a:pt x="769215" y="240354"/>
                </a:lnTo>
                <a:lnTo>
                  <a:pt x="785247" y="234448"/>
                </a:lnTo>
                <a:lnTo>
                  <a:pt x="791153" y="218416"/>
                </a:lnTo>
                <a:lnTo>
                  <a:pt x="791997" y="187198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604848" y="6555500"/>
            <a:ext cx="629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455998" y="5293126"/>
            <a:ext cx="1116330" cy="414020"/>
          </a:xfrm>
          <a:custGeom>
            <a:avLst/>
            <a:gdLst/>
            <a:ahLst/>
            <a:cxnLst/>
            <a:rect l="l" t="t" r="r" b="b"/>
            <a:pathLst>
              <a:path w="1116329" h="414020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1061999" y="414007"/>
                </a:lnTo>
                <a:lnTo>
                  <a:pt x="1093218" y="413163"/>
                </a:lnTo>
                <a:lnTo>
                  <a:pt x="1109249" y="407257"/>
                </a:lnTo>
                <a:lnTo>
                  <a:pt x="1115156" y="391225"/>
                </a:lnTo>
                <a:lnTo>
                  <a:pt x="1115999" y="360006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556290" y="5340850"/>
            <a:ext cx="9112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9375" marR="5080" indent="-6731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consentement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et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éclairé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787999" y="5293126"/>
            <a:ext cx="792480" cy="414020"/>
          </a:xfrm>
          <a:custGeom>
            <a:avLst/>
            <a:gdLst/>
            <a:ahLst/>
            <a:cxnLst/>
            <a:rect l="l" t="t" r="r" b="b"/>
            <a:pathLst>
              <a:path w="792479" h="41402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737997" y="414007"/>
                </a:lnTo>
                <a:lnTo>
                  <a:pt x="769215" y="413163"/>
                </a:lnTo>
                <a:lnTo>
                  <a:pt x="785247" y="407257"/>
                </a:lnTo>
                <a:lnTo>
                  <a:pt x="791153" y="391225"/>
                </a:lnTo>
                <a:lnTo>
                  <a:pt x="791997" y="360006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870763" y="5340850"/>
            <a:ext cx="6153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07612" y="5480550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capables.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795999" y="5293126"/>
            <a:ext cx="972185" cy="539115"/>
          </a:xfrm>
          <a:custGeom>
            <a:avLst/>
            <a:gdLst/>
            <a:ahLst/>
            <a:cxnLst/>
            <a:rect l="l" t="t" r="r" b="b"/>
            <a:pathLst>
              <a:path w="972184" h="539114">
                <a:moveTo>
                  <a:pt x="918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18006" y="538530"/>
                </a:lnTo>
                <a:lnTo>
                  <a:pt x="949218" y="537687"/>
                </a:lnTo>
                <a:lnTo>
                  <a:pt x="965246" y="531780"/>
                </a:lnTo>
                <a:lnTo>
                  <a:pt x="971150" y="515749"/>
                </a:lnTo>
                <a:lnTo>
                  <a:pt x="971994" y="484530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6" y="6750"/>
                </a:lnTo>
                <a:lnTo>
                  <a:pt x="949218" y="843"/>
                </a:lnTo>
                <a:lnTo>
                  <a:pt x="918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970567" y="5333264"/>
            <a:ext cx="6229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 certain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licite.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68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5299" y="7566952"/>
            <a:ext cx="17875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2003" y="755864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4974" y="755079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7573" y="5052824"/>
            <a:ext cx="723900" cy="314960"/>
          </a:xfrm>
          <a:custGeom>
            <a:avLst/>
            <a:gdLst/>
            <a:ahLst/>
            <a:cxnLst/>
            <a:rect l="l" t="t" r="r" b="b"/>
            <a:pathLst>
              <a:path w="723900" h="314960">
                <a:moveTo>
                  <a:pt x="723722" y="0"/>
                </a:moveTo>
                <a:lnTo>
                  <a:pt x="0" y="31445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90404" y="4579427"/>
            <a:ext cx="958215" cy="284480"/>
          </a:xfrm>
          <a:custGeom>
            <a:avLst/>
            <a:gdLst/>
            <a:ahLst/>
            <a:cxnLst/>
            <a:rect l="l" t="t" r="r" b="b"/>
            <a:pathLst>
              <a:path w="958214" h="284479">
                <a:moveTo>
                  <a:pt x="0" y="0"/>
                </a:moveTo>
                <a:lnTo>
                  <a:pt x="957592" y="2840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8005" y="5047005"/>
            <a:ext cx="756285" cy="300355"/>
          </a:xfrm>
          <a:custGeom>
            <a:avLst/>
            <a:gdLst/>
            <a:ahLst/>
            <a:cxnLst/>
            <a:rect l="l" t="t" r="r" b="b"/>
            <a:pathLst>
              <a:path w="756285" h="300354">
                <a:moveTo>
                  <a:pt x="0" y="0"/>
                </a:moveTo>
                <a:lnTo>
                  <a:pt x="755992" y="30012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84000" y="5023127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99174" y="4867101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69389" y="4867101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contenir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42799" y="6187962"/>
            <a:ext cx="563880" cy="378460"/>
          </a:xfrm>
          <a:custGeom>
            <a:avLst/>
            <a:gdLst/>
            <a:ahLst/>
            <a:cxnLst/>
            <a:rect l="l" t="t" r="r" b="b"/>
            <a:pathLst>
              <a:path w="563879" h="378459">
                <a:moveTo>
                  <a:pt x="563765" y="0"/>
                </a:moveTo>
                <a:lnTo>
                  <a:pt x="0" y="3783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81990" y="6265984"/>
            <a:ext cx="721360" cy="367665"/>
          </a:xfrm>
          <a:custGeom>
            <a:avLst/>
            <a:gdLst/>
            <a:ahLst/>
            <a:cxnLst/>
            <a:rect l="l" t="t" r="r" b="b"/>
            <a:pathLst>
              <a:path w="721360" h="367665">
                <a:moveTo>
                  <a:pt x="0" y="0"/>
                </a:moveTo>
                <a:lnTo>
                  <a:pt x="720839" y="3672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24800" y="5480327"/>
            <a:ext cx="0" cy="1165225"/>
          </a:xfrm>
          <a:custGeom>
            <a:avLst/>
            <a:gdLst/>
            <a:ahLst/>
            <a:cxnLst/>
            <a:rect l="l" t="t" r="r" b="b"/>
            <a:pathLst>
              <a:path h="1165225">
                <a:moveTo>
                  <a:pt x="0" y="0"/>
                </a:moveTo>
                <a:lnTo>
                  <a:pt x="0" y="11646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646366" y="6098300"/>
            <a:ext cx="709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vicié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72799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960598" y="6555500"/>
            <a:ext cx="427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l’erreu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00798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828775" y="6555500"/>
            <a:ext cx="3473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dol.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28799" y="6524325"/>
            <a:ext cx="792480" cy="241300"/>
          </a:xfrm>
          <a:custGeom>
            <a:avLst/>
            <a:gdLst/>
            <a:ahLst/>
            <a:cxnLst/>
            <a:rect l="l" t="t" r="r" b="b"/>
            <a:pathLst>
              <a:path w="792479" h="24130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37997" y="241198"/>
                </a:lnTo>
                <a:lnTo>
                  <a:pt x="769215" y="240354"/>
                </a:lnTo>
                <a:lnTo>
                  <a:pt x="785247" y="234448"/>
                </a:lnTo>
                <a:lnTo>
                  <a:pt x="791153" y="218416"/>
                </a:lnTo>
                <a:lnTo>
                  <a:pt x="791997" y="187198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604848" y="6555500"/>
            <a:ext cx="629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455998" y="5293126"/>
            <a:ext cx="1116330" cy="414020"/>
          </a:xfrm>
          <a:custGeom>
            <a:avLst/>
            <a:gdLst/>
            <a:ahLst/>
            <a:cxnLst/>
            <a:rect l="l" t="t" r="r" b="b"/>
            <a:pathLst>
              <a:path w="1116329" h="414020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1061999" y="414007"/>
                </a:lnTo>
                <a:lnTo>
                  <a:pt x="1093218" y="413163"/>
                </a:lnTo>
                <a:lnTo>
                  <a:pt x="1109249" y="407257"/>
                </a:lnTo>
                <a:lnTo>
                  <a:pt x="1115156" y="391225"/>
                </a:lnTo>
                <a:lnTo>
                  <a:pt x="1115999" y="360006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556290" y="5340850"/>
            <a:ext cx="9112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9375" marR="5080" indent="-6731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consentement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et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éclairé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787999" y="5293126"/>
            <a:ext cx="792480" cy="414020"/>
          </a:xfrm>
          <a:custGeom>
            <a:avLst/>
            <a:gdLst/>
            <a:ahLst/>
            <a:cxnLst/>
            <a:rect l="l" t="t" r="r" b="b"/>
            <a:pathLst>
              <a:path w="792479" h="41402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737997" y="414007"/>
                </a:lnTo>
                <a:lnTo>
                  <a:pt x="769215" y="413163"/>
                </a:lnTo>
                <a:lnTo>
                  <a:pt x="785247" y="407257"/>
                </a:lnTo>
                <a:lnTo>
                  <a:pt x="791153" y="391225"/>
                </a:lnTo>
                <a:lnTo>
                  <a:pt x="791997" y="360006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870763" y="5340850"/>
            <a:ext cx="6153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07612" y="5480550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capables.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795999" y="5293126"/>
            <a:ext cx="972185" cy="539115"/>
          </a:xfrm>
          <a:custGeom>
            <a:avLst/>
            <a:gdLst/>
            <a:ahLst/>
            <a:cxnLst/>
            <a:rect l="l" t="t" r="r" b="b"/>
            <a:pathLst>
              <a:path w="972184" h="539114">
                <a:moveTo>
                  <a:pt x="918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18006" y="538530"/>
                </a:lnTo>
                <a:lnTo>
                  <a:pt x="949218" y="537687"/>
                </a:lnTo>
                <a:lnTo>
                  <a:pt x="965246" y="531780"/>
                </a:lnTo>
                <a:lnTo>
                  <a:pt x="971150" y="515749"/>
                </a:lnTo>
                <a:lnTo>
                  <a:pt x="971994" y="484530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6" y="6750"/>
                </a:lnTo>
                <a:lnTo>
                  <a:pt x="949218" y="843"/>
                </a:lnTo>
                <a:lnTo>
                  <a:pt x="918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970567" y="5333264"/>
            <a:ext cx="6229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 certain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licite.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71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5299" y="7566952"/>
            <a:ext cx="17875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2003" y="755864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4974" y="755079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7573" y="5052824"/>
            <a:ext cx="723900" cy="314960"/>
          </a:xfrm>
          <a:custGeom>
            <a:avLst/>
            <a:gdLst/>
            <a:ahLst/>
            <a:cxnLst/>
            <a:rect l="l" t="t" r="r" b="b"/>
            <a:pathLst>
              <a:path w="723900" h="314960">
                <a:moveTo>
                  <a:pt x="723722" y="0"/>
                </a:moveTo>
                <a:lnTo>
                  <a:pt x="0" y="31445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90404" y="4579427"/>
            <a:ext cx="958215" cy="284480"/>
          </a:xfrm>
          <a:custGeom>
            <a:avLst/>
            <a:gdLst/>
            <a:ahLst/>
            <a:cxnLst/>
            <a:rect l="l" t="t" r="r" b="b"/>
            <a:pathLst>
              <a:path w="958214" h="284479">
                <a:moveTo>
                  <a:pt x="0" y="0"/>
                </a:moveTo>
                <a:lnTo>
                  <a:pt x="957592" y="2840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8005" y="5047005"/>
            <a:ext cx="756285" cy="300355"/>
          </a:xfrm>
          <a:custGeom>
            <a:avLst/>
            <a:gdLst/>
            <a:ahLst/>
            <a:cxnLst/>
            <a:rect l="l" t="t" r="r" b="b"/>
            <a:pathLst>
              <a:path w="756285" h="300354">
                <a:moveTo>
                  <a:pt x="0" y="0"/>
                </a:moveTo>
                <a:lnTo>
                  <a:pt x="755992" y="30012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84000" y="5023127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99174" y="4867101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69389" y="4867101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contenir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42799" y="6187962"/>
            <a:ext cx="563880" cy="378460"/>
          </a:xfrm>
          <a:custGeom>
            <a:avLst/>
            <a:gdLst/>
            <a:ahLst/>
            <a:cxnLst/>
            <a:rect l="l" t="t" r="r" b="b"/>
            <a:pathLst>
              <a:path w="563879" h="378459">
                <a:moveTo>
                  <a:pt x="563765" y="0"/>
                </a:moveTo>
                <a:lnTo>
                  <a:pt x="0" y="3783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81990" y="6265984"/>
            <a:ext cx="721360" cy="367665"/>
          </a:xfrm>
          <a:custGeom>
            <a:avLst/>
            <a:gdLst/>
            <a:ahLst/>
            <a:cxnLst/>
            <a:rect l="l" t="t" r="r" b="b"/>
            <a:pathLst>
              <a:path w="721360" h="367665">
                <a:moveTo>
                  <a:pt x="0" y="0"/>
                </a:moveTo>
                <a:lnTo>
                  <a:pt x="720839" y="3672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24800" y="5480327"/>
            <a:ext cx="0" cy="1165225"/>
          </a:xfrm>
          <a:custGeom>
            <a:avLst/>
            <a:gdLst/>
            <a:ahLst/>
            <a:cxnLst/>
            <a:rect l="l" t="t" r="r" b="b"/>
            <a:pathLst>
              <a:path h="1165225">
                <a:moveTo>
                  <a:pt x="0" y="0"/>
                </a:moveTo>
                <a:lnTo>
                  <a:pt x="0" y="11646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646366" y="6098300"/>
            <a:ext cx="709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vicié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72799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960598" y="6555500"/>
            <a:ext cx="427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l’erreu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00798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828775" y="6555500"/>
            <a:ext cx="3473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dol.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28799" y="6524325"/>
            <a:ext cx="792480" cy="241300"/>
          </a:xfrm>
          <a:custGeom>
            <a:avLst/>
            <a:gdLst/>
            <a:ahLst/>
            <a:cxnLst/>
            <a:rect l="l" t="t" r="r" b="b"/>
            <a:pathLst>
              <a:path w="792479" h="24130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37997" y="241198"/>
                </a:lnTo>
                <a:lnTo>
                  <a:pt x="769215" y="240354"/>
                </a:lnTo>
                <a:lnTo>
                  <a:pt x="785247" y="234448"/>
                </a:lnTo>
                <a:lnTo>
                  <a:pt x="791153" y="218416"/>
                </a:lnTo>
                <a:lnTo>
                  <a:pt x="791997" y="187198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604848" y="6555500"/>
            <a:ext cx="629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455998" y="5293126"/>
            <a:ext cx="1116330" cy="414020"/>
          </a:xfrm>
          <a:custGeom>
            <a:avLst/>
            <a:gdLst/>
            <a:ahLst/>
            <a:cxnLst/>
            <a:rect l="l" t="t" r="r" b="b"/>
            <a:pathLst>
              <a:path w="1116329" h="414020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1061999" y="414007"/>
                </a:lnTo>
                <a:lnTo>
                  <a:pt x="1093218" y="413163"/>
                </a:lnTo>
                <a:lnTo>
                  <a:pt x="1109249" y="407257"/>
                </a:lnTo>
                <a:lnTo>
                  <a:pt x="1115156" y="391225"/>
                </a:lnTo>
                <a:lnTo>
                  <a:pt x="1115999" y="360006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556290" y="5340850"/>
            <a:ext cx="9112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9375" marR="5080" indent="-6731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consentement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et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éclairé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787999" y="5293126"/>
            <a:ext cx="792480" cy="414020"/>
          </a:xfrm>
          <a:custGeom>
            <a:avLst/>
            <a:gdLst/>
            <a:ahLst/>
            <a:cxnLst/>
            <a:rect l="l" t="t" r="r" b="b"/>
            <a:pathLst>
              <a:path w="792479" h="41402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737997" y="414007"/>
                </a:lnTo>
                <a:lnTo>
                  <a:pt x="769215" y="413163"/>
                </a:lnTo>
                <a:lnTo>
                  <a:pt x="785247" y="407257"/>
                </a:lnTo>
                <a:lnTo>
                  <a:pt x="791153" y="391225"/>
                </a:lnTo>
                <a:lnTo>
                  <a:pt x="791997" y="360006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870763" y="5340850"/>
            <a:ext cx="6153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07612" y="5480550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capables.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795999" y="5293126"/>
            <a:ext cx="972185" cy="539115"/>
          </a:xfrm>
          <a:custGeom>
            <a:avLst/>
            <a:gdLst/>
            <a:ahLst/>
            <a:cxnLst/>
            <a:rect l="l" t="t" r="r" b="b"/>
            <a:pathLst>
              <a:path w="972184" h="539114">
                <a:moveTo>
                  <a:pt x="918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18006" y="538530"/>
                </a:lnTo>
                <a:lnTo>
                  <a:pt x="949218" y="537687"/>
                </a:lnTo>
                <a:lnTo>
                  <a:pt x="965246" y="531780"/>
                </a:lnTo>
                <a:lnTo>
                  <a:pt x="971150" y="515749"/>
                </a:lnTo>
                <a:lnTo>
                  <a:pt x="971994" y="484530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6" y="6750"/>
                </a:lnTo>
                <a:lnTo>
                  <a:pt x="949218" y="843"/>
                </a:lnTo>
                <a:lnTo>
                  <a:pt x="918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970567" y="5333264"/>
            <a:ext cx="6229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 certain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licite.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7104" y="8376298"/>
            <a:ext cx="1044575" cy="630555"/>
          </a:xfrm>
          <a:custGeom>
            <a:avLst/>
            <a:gdLst/>
            <a:ahLst/>
            <a:cxnLst/>
            <a:rect l="l" t="t" r="r" b="b"/>
            <a:pathLst>
              <a:path w="1044575" h="63055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95"/>
                </a:lnTo>
                <a:lnTo>
                  <a:pt x="843" y="607214"/>
                </a:lnTo>
                <a:lnTo>
                  <a:pt x="6750" y="623246"/>
                </a:lnTo>
                <a:lnTo>
                  <a:pt x="22781" y="629152"/>
                </a:lnTo>
                <a:lnTo>
                  <a:pt x="54000" y="629996"/>
                </a:lnTo>
                <a:lnTo>
                  <a:pt x="990003" y="629996"/>
                </a:lnTo>
                <a:lnTo>
                  <a:pt x="1021222" y="629152"/>
                </a:lnTo>
                <a:lnTo>
                  <a:pt x="1037253" y="623246"/>
                </a:lnTo>
                <a:lnTo>
                  <a:pt x="1043159" y="607214"/>
                </a:lnTo>
                <a:lnTo>
                  <a:pt x="1044003" y="575995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38203" y="8424657"/>
            <a:ext cx="832485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  valablement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formé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73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5299" y="7566952"/>
            <a:ext cx="17875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2003" y="755864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4974" y="755079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7573" y="5052824"/>
            <a:ext cx="723900" cy="314960"/>
          </a:xfrm>
          <a:custGeom>
            <a:avLst/>
            <a:gdLst/>
            <a:ahLst/>
            <a:cxnLst/>
            <a:rect l="l" t="t" r="r" b="b"/>
            <a:pathLst>
              <a:path w="723900" h="314960">
                <a:moveTo>
                  <a:pt x="723722" y="0"/>
                </a:moveTo>
                <a:lnTo>
                  <a:pt x="0" y="31445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90404" y="4579427"/>
            <a:ext cx="958215" cy="284480"/>
          </a:xfrm>
          <a:custGeom>
            <a:avLst/>
            <a:gdLst/>
            <a:ahLst/>
            <a:cxnLst/>
            <a:rect l="l" t="t" r="r" b="b"/>
            <a:pathLst>
              <a:path w="958214" h="284479">
                <a:moveTo>
                  <a:pt x="0" y="0"/>
                </a:moveTo>
                <a:lnTo>
                  <a:pt x="957592" y="2840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8005" y="5047005"/>
            <a:ext cx="756285" cy="300355"/>
          </a:xfrm>
          <a:custGeom>
            <a:avLst/>
            <a:gdLst/>
            <a:ahLst/>
            <a:cxnLst/>
            <a:rect l="l" t="t" r="r" b="b"/>
            <a:pathLst>
              <a:path w="756285" h="300354">
                <a:moveTo>
                  <a:pt x="0" y="0"/>
                </a:moveTo>
                <a:lnTo>
                  <a:pt x="755992" y="30012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84000" y="5023127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99174" y="4867101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69389" y="4867101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contenir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42799" y="6187962"/>
            <a:ext cx="563880" cy="378460"/>
          </a:xfrm>
          <a:custGeom>
            <a:avLst/>
            <a:gdLst/>
            <a:ahLst/>
            <a:cxnLst/>
            <a:rect l="l" t="t" r="r" b="b"/>
            <a:pathLst>
              <a:path w="563879" h="378459">
                <a:moveTo>
                  <a:pt x="563765" y="0"/>
                </a:moveTo>
                <a:lnTo>
                  <a:pt x="0" y="3783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81990" y="6265984"/>
            <a:ext cx="721360" cy="367665"/>
          </a:xfrm>
          <a:custGeom>
            <a:avLst/>
            <a:gdLst/>
            <a:ahLst/>
            <a:cxnLst/>
            <a:rect l="l" t="t" r="r" b="b"/>
            <a:pathLst>
              <a:path w="721360" h="367665">
                <a:moveTo>
                  <a:pt x="0" y="0"/>
                </a:moveTo>
                <a:lnTo>
                  <a:pt x="720839" y="3672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24800" y="5480327"/>
            <a:ext cx="0" cy="1165225"/>
          </a:xfrm>
          <a:custGeom>
            <a:avLst/>
            <a:gdLst/>
            <a:ahLst/>
            <a:cxnLst/>
            <a:rect l="l" t="t" r="r" b="b"/>
            <a:pathLst>
              <a:path h="1165225">
                <a:moveTo>
                  <a:pt x="0" y="0"/>
                </a:moveTo>
                <a:lnTo>
                  <a:pt x="0" y="11646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646366" y="6098300"/>
            <a:ext cx="709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vicié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72799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960598" y="6555500"/>
            <a:ext cx="427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l’erreu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00798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828775" y="6555500"/>
            <a:ext cx="3473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dol.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28799" y="6524325"/>
            <a:ext cx="792480" cy="241300"/>
          </a:xfrm>
          <a:custGeom>
            <a:avLst/>
            <a:gdLst/>
            <a:ahLst/>
            <a:cxnLst/>
            <a:rect l="l" t="t" r="r" b="b"/>
            <a:pathLst>
              <a:path w="792479" h="24130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37997" y="241198"/>
                </a:lnTo>
                <a:lnTo>
                  <a:pt x="769215" y="240354"/>
                </a:lnTo>
                <a:lnTo>
                  <a:pt x="785247" y="234448"/>
                </a:lnTo>
                <a:lnTo>
                  <a:pt x="791153" y="218416"/>
                </a:lnTo>
                <a:lnTo>
                  <a:pt x="791997" y="187198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604848" y="6555500"/>
            <a:ext cx="629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455998" y="5293126"/>
            <a:ext cx="1116330" cy="414020"/>
          </a:xfrm>
          <a:custGeom>
            <a:avLst/>
            <a:gdLst/>
            <a:ahLst/>
            <a:cxnLst/>
            <a:rect l="l" t="t" r="r" b="b"/>
            <a:pathLst>
              <a:path w="1116329" h="414020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1061999" y="414007"/>
                </a:lnTo>
                <a:lnTo>
                  <a:pt x="1093218" y="413163"/>
                </a:lnTo>
                <a:lnTo>
                  <a:pt x="1109249" y="407257"/>
                </a:lnTo>
                <a:lnTo>
                  <a:pt x="1115156" y="391225"/>
                </a:lnTo>
                <a:lnTo>
                  <a:pt x="1115999" y="360006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556290" y="5340850"/>
            <a:ext cx="9112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9375" marR="5080" indent="-6731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consentement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et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éclairé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787999" y="5293126"/>
            <a:ext cx="792480" cy="414020"/>
          </a:xfrm>
          <a:custGeom>
            <a:avLst/>
            <a:gdLst/>
            <a:ahLst/>
            <a:cxnLst/>
            <a:rect l="l" t="t" r="r" b="b"/>
            <a:pathLst>
              <a:path w="792479" h="41402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737997" y="414007"/>
                </a:lnTo>
                <a:lnTo>
                  <a:pt x="769215" y="413163"/>
                </a:lnTo>
                <a:lnTo>
                  <a:pt x="785247" y="407257"/>
                </a:lnTo>
                <a:lnTo>
                  <a:pt x="791153" y="391225"/>
                </a:lnTo>
                <a:lnTo>
                  <a:pt x="791997" y="360006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870763" y="5340850"/>
            <a:ext cx="6153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07612" y="5480550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capables.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795999" y="5293126"/>
            <a:ext cx="972185" cy="539115"/>
          </a:xfrm>
          <a:custGeom>
            <a:avLst/>
            <a:gdLst/>
            <a:ahLst/>
            <a:cxnLst/>
            <a:rect l="l" t="t" r="r" b="b"/>
            <a:pathLst>
              <a:path w="972184" h="539114">
                <a:moveTo>
                  <a:pt x="918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18006" y="538530"/>
                </a:lnTo>
                <a:lnTo>
                  <a:pt x="949218" y="537687"/>
                </a:lnTo>
                <a:lnTo>
                  <a:pt x="965246" y="531780"/>
                </a:lnTo>
                <a:lnTo>
                  <a:pt x="971150" y="515749"/>
                </a:lnTo>
                <a:lnTo>
                  <a:pt x="971994" y="484530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6" y="6750"/>
                </a:lnTo>
                <a:lnTo>
                  <a:pt x="949218" y="843"/>
                </a:lnTo>
                <a:lnTo>
                  <a:pt x="918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970567" y="5333264"/>
            <a:ext cx="6229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 certain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licite.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427100" y="8119801"/>
            <a:ext cx="457200" cy="310515"/>
          </a:xfrm>
          <a:custGeom>
            <a:avLst/>
            <a:gdLst/>
            <a:ahLst/>
            <a:cxnLst/>
            <a:rect l="l" t="t" r="r" b="b"/>
            <a:pathLst>
              <a:path w="457200" h="310515">
                <a:moveTo>
                  <a:pt x="457200" y="0"/>
                </a:moveTo>
                <a:lnTo>
                  <a:pt x="0" y="3105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47100" y="8119802"/>
            <a:ext cx="1256030" cy="0"/>
          </a:xfrm>
          <a:custGeom>
            <a:avLst/>
            <a:gdLst/>
            <a:ahLst/>
            <a:cxnLst/>
            <a:rect l="l" t="t" r="r" b="b"/>
            <a:pathLst>
              <a:path w="1256029">
                <a:moveTo>
                  <a:pt x="0" y="0"/>
                </a:moveTo>
                <a:lnTo>
                  <a:pt x="12557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96960" y="8070208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7"/>
                </a:lnTo>
                <a:lnTo>
                  <a:pt x="53339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51105" y="7999200"/>
            <a:ext cx="1368425" cy="241300"/>
          </a:xfrm>
          <a:custGeom>
            <a:avLst/>
            <a:gdLst/>
            <a:ahLst/>
            <a:cxnLst/>
            <a:rect l="l" t="t" r="r" b="b"/>
            <a:pathLst>
              <a:path w="1368425" h="24130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14005" y="241198"/>
                </a:lnTo>
                <a:lnTo>
                  <a:pt x="1345224" y="240354"/>
                </a:lnTo>
                <a:lnTo>
                  <a:pt x="1361255" y="234448"/>
                </a:lnTo>
                <a:lnTo>
                  <a:pt x="1367162" y="218416"/>
                </a:lnTo>
                <a:lnTo>
                  <a:pt x="1368005" y="187198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955104" y="8030374"/>
            <a:ext cx="9505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 être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exécuté.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751105" y="7999200"/>
            <a:ext cx="1368425" cy="241300"/>
          </a:xfrm>
          <a:custGeom>
            <a:avLst/>
            <a:gdLst/>
            <a:ahLst/>
            <a:cxnLst/>
            <a:rect l="l" t="t" r="r" b="b"/>
            <a:pathLst>
              <a:path w="136842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14005" y="241198"/>
                </a:lnTo>
                <a:lnTo>
                  <a:pt x="1345224" y="240354"/>
                </a:lnTo>
                <a:lnTo>
                  <a:pt x="1361255" y="234448"/>
                </a:lnTo>
                <a:lnTo>
                  <a:pt x="1367162" y="218416"/>
                </a:lnTo>
                <a:lnTo>
                  <a:pt x="1368005" y="187198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61105" y="7999200"/>
            <a:ext cx="1404620" cy="241300"/>
          </a:xfrm>
          <a:custGeom>
            <a:avLst/>
            <a:gdLst/>
            <a:ahLst/>
            <a:cxnLst/>
            <a:rect l="l" t="t" r="r" b="b"/>
            <a:pathLst>
              <a:path w="1404620" h="241300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49997" y="241198"/>
                </a:lnTo>
                <a:lnTo>
                  <a:pt x="1381216" y="240354"/>
                </a:lnTo>
                <a:lnTo>
                  <a:pt x="1397247" y="234448"/>
                </a:lnTo>
                <a:lnTo>
                  <a:pt x="1403153" y="218416"/>
                </a:lnTo>
                <a:lnTo>
                  <a:pt x="1403997" y="187198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700789" y="8030374"/>
            <a:ext cx="924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obligatoire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37104" y="8376298"/>
            <a:ext cx="1044575" cy="630555"/>
          </a:xfrm>
          <a:custGeom>
            <a:avLst/>
            <a:gdLst/>
            <a:ahLst/>
            <a:cxnLst/>
            <a:rect l="l" t="t" r="r" b="b"/>
            <a:pathLst>
              <a:path w="1044575" h="63055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95"/>
                </a:lnTo>
                <a:lnTo>
                  <a:pt x="843" y="607214"/>
                </a:lnTo>
                <a:lnTo>
                  <a:pt x="6750" y="623246"/>
                </a:lnTo>
                <a:lnTo>
                  <a:pt x="22781" y="629152"/>
                </a:lnTo>
                <a:lnTo>
                  <a:pt x="54000" y="629996"/>
                </a:lnTo>
                <a:lnTo>
                  <a:pt x="990003" y="629996"/>
                </a:lnTo>
                <a:lnTo>
                  <a:pt x="1021222" y="629152"/>
                </a:lnTo>
                <a:lnTo>
                  <a:pt x="1037253" y="623246"/>
                </a:lnTo>
                <a:lnTo>
                  <a:pt x="1043159" y="607214"/>
                </a:lnTo>
                <a:lnTo>
                  <a:pt x="1044003" y="575995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38203" y="8424657"/>
            <a:ext cx="832485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  valablement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formé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81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5299" y="7566952"/>
            <a:ext cx="17875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2003" y="755864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4974" y="755079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7573" y="5052824"/>
            <a:ext cx="723900" cy="314960"/>
          </a:xfrm>
          <a:custGeom>
            <a:avLst/>
            <a:gdLst/>
            <a:ahLst/>
            <a:cxnLst/>
            <a:rect l="l" t="t" r="r" b="b"/>
            <a:pathLst>
              <a:path w="723900" h="314960">
                <a:moveTo>
                  <a:pt x="723722" y="0"/>
                </a:moveTo>
                <a:lnTo>
                  <a:pt x="0" y="31445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90404" y="4579427"/>
            <a:ext cx="958215" cy="284480"/>
          </a:xfrm>
          <a:custGeom>
            <a:avLst/>
            <a:gdLst/>
            <a:ahLst/>
            <a:cxnLst/>
            <a:rect l="l" t="t" r="r" b="b"/>
            <a:pathLst>
              <a:path w="958214" h="284479">
                <a:moveTo>
                  <a:pt x="0" y="0"/>
                </a:moveTo>
                <a:lnTo>
                  <a:pt x="957592" y="2840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8005" y="5047005"/>
            <a:ext cx="756285" cy="300355"/>
          </a:xfrm>
          <a:custGeom>
            <a:avLst/>
            <a:gdLst/>
            <a:ahLst/>
            <a:cxnLst/>
            <a:rect l="l" t="t" r="r" b="b"/>
            <a:pathLst>
              <a:path w="756285" h="300354">
                <a:moveTo>
                  <a:pt x="0" y="0"/>
                </a:moveTo>
                <a:lnTo>
                  <a:pt x="755992" y="30012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84000" y="5023127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99174" y="4867101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69389" y="4867101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contenir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42799" y="6187962"/>
            <a:ext cx="563880" cy="378460"/>
          </a:xfrm>
          <a:custGeom>
            <a:avLst/>
            <a:gdLst/>
            <a:ahLst/>
            <a:cxnLst/>
            <a:rect l="l" t="t" r="r" b="b"/>
            <a:pathLst>
              <a:path w="563879" h="378459">
                <a:moveTo>
                  <a:pt x="563765" y="0"/>
                </a:moveTo>
                <a:lnTo>
                  <a:pt x="0" y="3783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81990" y="6265984"/>
            <a:ext cx="721360" cy="367665"/>
          </a:xfrm>
          <a:custGeom>
            <a:avLst/>
            <a:gdLst/>
            <a:ahLst/>
            <a:cxnLst/>
            <a:rect l="l" t="t" r="r" b="b"/>
            <a:pathLst>
              <a:path w="721360" h="367665">
                <a:moveTo>
                  <a:pt x="0" y="0"/>
                </a:moveTo>
                <a:lnTo>
                  <a:pt x="720839" y="3672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24800" y="5480327"/>
            <a:ext cx="0" cy="1165225"/>
          </a:xfrm>
          <a:custGeom>
            <a:avLst/>
            <a:gdLst/>
            <a:ahLst/>
            <a:cxnLst/>
            <a:rect l="l" t="t" r="r" b="b"/>
            <a:pathLst>
              <a:path h="1165225">
                <a:moveTo>
                  <a:pt x="0" y="0"/>
                </a:moveTo>
                <a:lnTo>
                  <a:pt x="0" y="11646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646366" y="6098300"/>
            <a:ext cx="709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vicié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15104" y="6067125"/>
            <a:ext cx="972185" cy="241300"/>
          </a:xfrm>
          <a:custGeom>
            <a:avLst/>
            <a:gdLst/>
            <a:ahLst/>
            <a:cxnLst/>
            <a:rect l="l" t="t" r="r" b="b"/>
            <a:pathLst>
              <a:path w="97218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17994" y="241198"/>
                </a:lnTo>
                <a:lnTo>
                  <a:pt x="949213" y="240354"/>
                </a:lnTo>
                <a:lnTo>
                  <a:pt x="965244" y="234448"/>
                </a:lnTo>
                <a:lnTo>
                  <a:pt x="971150" y="218416"/>
                </a:lnTo>
                <a:lnTo>
                  <a:pt x="971994" y="187198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72799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960598" y="6555500"/>
            <a:ext cx="427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l’erreu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00798" y="6524325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828775" y="6555500"/>
            <a:ext cx="3473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dol.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28799" y="6524325"/>
            <a:ext cx="792480" cy="241300"/>
          </a:xfrm>
          <a:custGeom>
            <a:avLst/>
            <a:gdLst/>
            <a:ahLst/>
            <a:cxnLst/>
            <a:rect l="l" t="t" r="r" b="b"/>
            <a:pathLst>
              <a:path w="792479" h="24130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37997" y="241198"/>
                </a:lnTo>
                <a:lnTo>
                  <a:pt x="769215" y="240354"/>
                </a:lnTo>
                <a:lnTo>
                  <a:pt x="785247" y="234448"/>
                </a:lnTo>
                <a:lnTo>
                  <a:pt x="791153" y="218416"/>
                </a:lnTo>
                <a:lnTo>
                  <a:pt x="791997" y="187198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604848" y="6555500"/>
            <a:ext cx="629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455998" y="5293126"/>
            <a:ext cx="1116330" cy="414020"/>
          </a:xfrm>
          <a:custGeom>
            <a:avLst/>
            <a:gdLst/>
            <a:ahLst/>
            <a:cxnLst/>
            <a:rect l="l" t="t" r="r" b="b"/>
            <a:pathLst>
              <a:path w="1116329" h="414020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1061999" y="414007"/>
                </a:lnTo>
                <a:lnTo>
                  <a:pt x="1093218" y="413163"/>
                </a:lnTo>
                <a:lnTo>
                  <a:pt x="1109249" y="407257"/>
                </a:lnTo>
                <a:lnTo>
                  <a:pt x="1115156" y="391225"/>
                </a:lnTo>
                <a:lnTo>
                  <a:pt x="1115999" y="360006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556290" y="5340850"/>
            <a:ext cx="9112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9375" marR="5080" indent="-6731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consentement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et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éclairé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787999" y="5293126"/>
            <a:ext cx="792480" cy="414020"/>
          </a:xfrm>
          <a:custGeom>
            <a:avLst/>
            <a:gdLst/>
            <a:ahLst/>
            <a:cxnLst/>
            <a:rect l="l" t="t" r="r" b="b"/>
            <a:pathLst>
              <a:path w="792479" h="41402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737997" y="414007"/>
                </a:lnTo>
                <a:lnTo>
                  <a:pt x="769215" y="413163"/>
                </a:lnTo>
                <a:lnTo>
                  <a:pt x="785247" y="407257"/>
                </a:lnTo>
                <a:lnTo>
                  <a:pt x="791153" y="391225"/>
                </a:lnTo>
                <a:lnTo>
                  <a:pt x="791997" y="360006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870763" y="5340850"/>
            <a:ext cx="6153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07612" y="5480550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capables.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795999" y="5293126"/>
            <a:ext cx="972185" cy="539115"/>
          </a:xfrm>
          <a:custGeom>
            <a:avLst/>
            <a:gdLst/>
            <a:ahLst/>
            <a:cxnLst/>
            <a:rect l="l" t="t" r="r" b="b"/>
            <a:pathLst>
              <a:path w="972184" h="539114">
                <a:moveTo>
                  <a:pt x="918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18006" y="538530"/>
                </a:lnTo>
                <a:lnTo>
                  <a:pt x="949218" y="537687"/>
                </a:lnTo>
                <a:lnTo>
                  <a:pt x="965246" y="531780"/>
                </a:lnTo>
                <a:lnTo>
                  <a:pt x="971150" y="515749"/>
                </a:lnTo>
                <a:lnTo>
                  <a:pt x="971994" y="484530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6" y="6750"/>
                </a:lnTo>
                <a:lnTo>
                  <a:pt x="949218" y="843"/>
                </a:lnTo>
                <a:lnTo>
                  <a:pt x="918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970567" y="5333264"/>
            <a:ext cx="6229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 certain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licite.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50703" y="9234769"/>
            <a:ext cx="367665" cy="213360"/>
          </a:xfrm>
          <a:custGeom>
            <a:avLst/>
            <a:gdLst/>
            <a:ahLst/>
            <a:cxnLst/>
            <a:rect l="l" t="t" r="r" b="b"/>
            <a:pathLst>
              <a:path w="367664" h="213359">
                <a:moveTo>
                  <a:pt x="0" y="0"/>
                </a:moveTo>
                <a:lnTo>
                  <a:pt x="367563" y="2130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88298" y="9401954"/>
            <a:ext cx="71120" cy="86360"/>
          </a:xfrm>
          <a:custGeom>
            <a:avLst/>
            <a:gdLst/>
            <a:ahLst/>
            <a:cxnLst/>
            <a:rect l="l" t="t" r="r" b="b"/>
            <a:pathLst>
              <a:path w="71120" h="86359">
                <a:moveTo>
                  <a:pt x="49733" y="0"/>
                </a:moveTo>
                <a:lnTo>
                  <a:pt x="0" y="85801"/>
                </a:lnTo>
                <a:lnTo>
                  <a:pt x="71005" y="69646"/>
                </a:lnTo>
                <a:lnTo>
                  <a:pt x="4973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27100" y="8119801"/>
            <a:ext cx="457200" cy="310515"/>
          </a:xfrm>
          <a:custGeom>
            <a:avLst/>
            <a:gdLst/>
            <a:ahLst/>
            <a:cxnLst/>
            <a:rect l="l" t="t" r="r" b="b"/>
            <a:pathLst>
              <a:path w="457200" h="310515">
                <a:moveTo>
                  <a:pt x="457200" y="0"/>
                </a:moveTo>
                <a:lnTo>
                  <a:pt x="0" y="3105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029111" y="8897838"/>
            <a:ext cx="388620" cy="203835"/>
          </a:xfrm>
          <a:custGeom>
            <a:avLst/>
            <a:gdLst/>
            <a:ahLst/>
            <a:cxnLst/>
            <a:rect l="l" t="t" r="r" b="b"/>
            <a:pathLst>
              <a:path w="388620" h="203834">
                <a:moveTo>
                  <a:pt x="0" y="203733"/>
                </a:moveTo>
                <a:lnTo>
                  <a:pt x="3882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89029" y="8856679"/>
            <a:ext cx="70485" cy="88265"/>
          </a:xfrm>
          <a:custGeom>
            <a:avLst/>
            <a:gdLst/>
            <a:ahLst/>
            <a:cxnLst/>
            <a:rect l="l" t="t" r="r" b="b"/>
            <a:pathLst>
              <a:path w="70485" h="88265">
                <a:moveTo>
                  <a:pt x="0" y="0"/>
                </a:moveTo>
                <a:lnTo>
                  <a:pt x="46088" y="87820"/>
                </a:lnTo>
                <a:lnTo>
                  <a:pt x="70281" y="19126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47100" y="8119802"/>
            <a:ext cx="1256030" cy="0"/>
          </a:xfrm>
          <a:custGeom>
            <a:avLst/>
            <a:gdLst/>
            <a:ahLst/>
            <a:cxnLst/>
            <a:rect l="l" t="t" r="r" b="b"/>
            <a:pathLst>
              <a:path w="1256029">
                <a:moveTo>
                  <a:pt x="0" y="0"/>
                </a:moveTo>
                <a:lnTo>
                  <a:pt x="12557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96960" y="8070208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7"/>
                </a:lnTo>
                <a:lnTo>
                  <a:pt x="53339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51105" y="7999200"/>
            <a:ext cx="1368425" cy="241300"/>
          </a:xfrm>
          <a:custGeom>
            <a:avLst/>
            <a:gdLst/>
            <a:ahLst/>
            <a:cxnLst/>
            <a:rect l="l" t="t" r="r" b="b"/>
            <a:pathLst>
              <a:path w="1368425" h="24130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14005" y="241198"/>
                </a:lnTo>
                <a:lnTo>
                  <a:pt x="1345224" y="240354"/>
                </a:lnTo>
                <a:lnTo>
                  <a:pt x="1361255" y="234448"/>
                </a:lnTo>
                <a:lnTo>
                  <a:pt x="1367162" y="218416"/>
                </a:lnTo>
                <a:lnTo>
                  <a:pt x="1368005" y="187198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955104" y="8030374"/>
            <a:ext cx="9505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 être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exécuté.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751105" y="7999200"/>
            <a:ext cx="1368425" cy="241300"/>
          </a:xfrm>
          <a:custGeom>
            <a:avLst/>
            <a:gdLst/>
            <a:ahLst/>
            <a:cxnLst/>
            <a:rect l="l" t="t" r="r" b="b"/>
            <a:pathLst>
              <a:path w="136842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14005" y="241198"/>
                </a:lnTo>
                <a:lnTo>
                  <a:pt x="1345224" y="240354"/>
                </a:lnTo>
                <a:lnTo>
                  <a:pt x="1361255" y="234448"/>
                </a:lnTo>
                <a:lnTo>
                  <a:pt x="1367162" y="218416"/>
                </a:lnTo>
                <a:lnTo>
                  <a:pt x="1368005" y="187198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61105" y="7999200"/>
            <a:ext cx="1404620" cy="241300"/>
          </a:xfrm>
          <a:custGeom>
            <a:avLst/>
            <a:gdLst/>
            <a:ahLst/>
            <a:cxnLst/>
            <a:rect l="l" t="t" r="r" b="b"/>
            <a:pathLst>
              <a:path w="1404620" h="241300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49997" y="241198"/>
                </a:lnTo>
                <a:lnTo>
                  <a:pt x="1381216" y="240354"/>
                </a:lnTo>
                <a:lnTo>
                  <a:pt x="1397247" y="234448"/>
                </a:lnTo>
                <a:lnTo>
                  <a:pt x="1403153" y="218416"/>
                </a:lnTo>
                <a:lnTo>
                  <a:pt x="1403997" y="187198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700789" y="8030374"/>
            <a:ext cx="924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obligatoire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461105" y="8756102"/>
            <a:ext cx="1872614" cy="241300"/>
          </a:xfrm>
          <a:custGeom>
            <a:avLst/>
            <a:gdLst/>
            <a:ahLst/>
            <a:cxnLst/>
            <a:rect l="l" t="t" r="r" b="b"/>
            <a:pathLst>
              <a:path w="1872614" h="241300">
                <a:moveTo>
                  <a:pt x="181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818005" y="241198"/>
                </a:lnTo>
                <a:lnTo>
                  <a:pt x="1849223" y="240354"/>
                </a:lnTo>
                <a:lnTo>
                  <a:pt x="1865255" y="234448"/>
                </a:lnTo>
                <a:lnTo>
                  <a:pt x="1871161" y="218416"/>
                </a:lnTo>
                <a:lnTo>
                  <a:pt x="1872005" y="187197"/>
                </a:lnTo>
                <a:lnTo>
                  <a:pt x="1872005" y="54000"/>
                </a:lnTo>
                <a:lnTo>
                  <a:pt x="1871161" y="22781"/>
                </a:lnTo>
                <a:lnTo>
                  <a:pt x="1865255" y="6750"/>
                </a:lnTo>
                <a:lnTo>
                  <a:pt x="1849223" y="843"/>
                </a:lnTo>
                <a:lnTo>
                  <a:pt x="181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687942" y="8787277"/>
            <a:ext cx="14065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générales et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particulières.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461105" y="9339031"/>
            <a:ext cx="1872614" cy="241300"/>
          </a:xfrm>
          <a:custGeom>
            <a:avLst/>
            <a:gdLst/>
            <a:ahLst/>
            <a:cxnLst/>
            <a:rect l="l" t="t" r="r" b="b"/>
            <a:pathLst>
              <a:path w="1872614" h="241300">
                <a:moveTo>
                  <a:pt x="181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818005" y="241198"/>
                </a:lnTo>
                <a:lnTo>
                  <a:pt x="1849223" y="240354"/>
                </a:lnTo>
                <a:lnTo>
                  <a:pt x="1865255" y="234448"/>
                </a:lnTo>
                <a:lnTo>
                  <a:pt x="1871161" y="218416"/>
                </a:lnTo>
                <a:lnTo>
                  <a:pt x="1872005" y="187197"/>
                </a:lnTo>
                <a:lnTo>
                  <a:pt x="1872005" y="54000"/>
                </a:lnTo>
                <a:lnTo>
                  <a:pt x="1871161" y="22781"/>
                </a:lnTo>
                <a:lnTo>
                  <a:pt x="1865255" y="6750"/>
                </a:lnTo>
                <a:lnTo>
                  <a:pt x="1849223" y="843"/>
                </a:lnTo>
                <a:lnTo>
                  <a:pt x="181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3698047" y="9370206"/>
            <a:ext cx="1386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anticiper 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conflits.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147100" y="9174519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>
                <a:moveTo>
                  <a:pt x="0" y="0"/>
                </a:moveTo>
                <a:lnTo>
                  <a:pt x="126478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05964" y="9124925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39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27100" y="8952302"/>
            <a:ext cx="414020" cy="183515"/>
          </a:xfrm>
          <a:custGeom>
            <a:avLst/>
            <a:gdLst/>
            <a:ahLst/>
            <a:cxnLst/>
            <a:rect l="l" t="t" r="r" b="b"/>
            <a:pathLst>
              <a:path w="414019" h="183515">
                <a:moveTo>
                  <a:pt x="0" y="0"/>
                </a:moveTo>
                <a:lnTo>
                  <a:pt x="414007" y="18314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51105" y="9047570"/>
            <a:ext cx="1368425" cy="241300"/>
          </a:xfrm>
          <a:custGeom>
            <a:avLst/>
            <a:gdLst/>
            <a:ahLst/>
            <a:cxnLst/>
            <a:rect l="l" t="t" r="r" b="b"/>
            <a:pathLst>
              <a:path w="1368425" h="24130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14005" y="241198"/>
                </a:lnTo>
                <a:lnTo>
                  <a:pt x="1345224" y="240354"/>
                </a:lnTo>
                <a:lnTo>
                  <a:pt x="1361255" y="234448"/>
                </a:lnTo>
                <a:lnTo>
                  <a:pt x="1367162" y="218416"/>
                </a:lnTo>
                <a:lnTo>
                  <a:pt x="1368005" y="187197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871273" y="9078745"/>
            <a:ext cx="11188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contient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clauses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751105" y="9047570"/>
            <a:ext cx="1368425" cy="241300"/>
          </a:xfrm>
          <a:custGeom>
            <a:avLst/>
            <a:gdLst/>
            <a:ahLst/>
            <a:cxnLst/>
            <a:rect l="l" t="t" r="r" b="b"/>
            <a:pathLst>
              <a:path w="136842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314005" y="241198"/>
                </a:lnTo>
                <a:lnTo>
                  <a:pt x="1345224" y="240354"/>
                </a:lnTo>
                <a:lnTo>
                  <a:pt x="1361255" y="234448"/>
                </a:lnTo>
                <a:lnTo>
                  <a:pt x="1367162" y="218416"/>
                </a:lnTo>
                <a:lnTo>
                  <a:pt x="1368005" y="187197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7104" y="8376298"/>
            <a:ext cx="1044575" cy="630555"/>
          </a:xfrm>
          <a:custGeom>
            <a:avLst/>
            <a:gdLst/>
            <a:ahLst/>
            <a:cxnLst/>
            <a:rect l="l" t="t" r="r" b="b"/>
            <a:pathLst>
              <a:path w="1044575" h="63055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95"/>
                </a:lnTo>
                <a:lnTo>
                  <a:pt x="843" y="607214"/>
                </a:lnTo>
                <a:lnTo>
                  <a:pt x="6750" y="623246"/>
                </a:lnTo>
                <a:lnTo>
                  <a:pt x="22781" y="629152"/>
                </a:lnTo>
                <a:lnTo>
                  <a:pt x="54000" y="629996"/>
                </a:lnTo>
                <a:lnTo>
                  <a:pt x="990003" y="629996"/>
                </a:lnTo>
                <a:lnTo>
                  <a:pt x="1021222" y="629152"/>
                </a:lnTo>
                <a:lnTo>
                  <a:pt x="1037253" y="623246"/>
                </a:lnTo>
                <a:lnTo>
                  <a:pt x="1043159" y="607214"/>
                </a:lnTo>
                <a:lnTo>
                  <a:pt x="1044003" y="575995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38203" y="8424657"/>
            <a:ext cx="832485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  valablement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formé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461105" y="9047570"/>
            <a:ext cx="3132455" cy="241300"/>
          </a:xfrm>
          <a:custGeom>
            <a:avLst/>
            <a:gdLst/>
            <a:ahLst/>
            <a:cxnLst/>
            <a:rect l="l" t="t" r="r" b="b"/>
            <a:pathLst>
              <a:path w="3132454" h="241300">
                <a:moveTo>
                  <a:pt x="307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77997" y="241198"/>
                </a:lnTo>
                <a:lnTo>
                  <a:pt x="3109216" y="240354"/>
                </a:lnTo>
                <a:lnTo>
                  <a:pt x="3125247" y="234448"/>
                </a:lnTo>
                <a:lnTo>
                  <a:pt x="3131154" y="218416"/>
                </a:lnTo>
                <a:lnTo>
                  <a:pt x="3131997" y="187197"/>
                </a:lnTo>
                <a:lnTo>
                  <a:pt x="3131997" y="54000"/>
                </a:lnTo>
                <a:lnTo>
                  <a:pt x="3131154" y="22781"/>
                </a:lnTo>
                <a:lnTo>
                  <a:pt x="3125247" y="6750"/>
                </a:lnTo>
                <a:lnTo>
                  <a:pt x="3109216" y="843"/>
                </a:lnTo>
                <a:lnTo>
                  <a:pt x="307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3722668" y="9078745"/>
            <a:ext cx="26066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anticiper les évolutions 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l’environnement.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2.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9300" y="1978774"/>
            <a:ext cx="2025014" cy="105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930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4974" y="3985871"/>
            <a:ext cx="210883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120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94974" y="3985871"/>
            <a:ext cx="3452495" cy="105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941069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99" y="1099101"/>
            <a:ext cx="21920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période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précontractuelle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3" y="396832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6393" y="1688499"/>
            <a:ext cx="1355090" cy="290830"/>
          </a:xfrm>
          <a:custGeom>
            <a:avLst/>
            <a:gdLst/>
            <a:ahLst/>
            <a:cxnLst/>
            <a:rect l="l" t="t" r="r" b="b"/>
            <a:pathLst>
              <a:path w="1355089" h="290830">
                <a:moveTo>
                  <a:pt x="1354721" y="0"/>
                </a:moveTo>
                <a:lnTo>
                  <a:pt x="0" y="2905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2499" y="1694754"/>
            <a:ext cx="1674495" cy="290830"/>
          </a:xfrm>
          <a:custGeom>
            <a:avLst/>
            <a:gdLst/>
            <a:ahLst/>
            <a:cxnLst/>
            <a:rect l="l" t="t" r="r" b="b"/>
            <a:pathLst>
              <a:path w="1674495" h="290830">
                <a:moveTo>
                  <a:pt x="0" y="0"/>
                </a:moveTo>
                <a:lnTo>
                  <a:pt x="1673948" y="29046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0000" y="163189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0"/>
                </a:moveTo>
                <a:lnTo>
                  <a:pt x="0" y="8935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3999" y="2134801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4000" y="2134801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66287" y="1978774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14000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30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69329" y="1978774"/>
            <a:ext cx="4616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être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9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93225" y="1978774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suppose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83999" y="19476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7999" y="2404801"/>
            <a:ext cx="2232025" cy="669290"/>
          </a:xfrm>
          <a:custGeom>
            <a:avLst/>
            <a:gdLst/>
            <a:ahLst/>
            <a:cxnLst/>
            <a:rect l="l" t="t" r="r" b="b"/>
            <a:pathLst>
              <a:path w="2232025" h="669289">
                <a:moveTo>
                  <a:pt x="217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14705"/>
                </a:lnTo>
                <a:lnTo>
                  <a:pt x="843" y="645924"/>
                </a:lnTo>
                <a:lnTo>
                  <a:pt x="6750" y="661955"/>
                </a:lnTo>
                <a:lnTo>
                  <a:pt x="22781" y="667862"/>
                </a:lnTo>
                <a:lnTo>
                  <a:pt x="54000" y="668705"/>
                </a:lnTo>
                <a:lnTo>
                  <a:pt x="2177999" y="668705"/>
                </a:lnTo>
                <a:lnTo>
                  <a:pt x="2209218" y="667862"/>
                </a:lnTo>
                <a:lnTo>
                  <a:pt x="2225249" y="661955"/>
                </a:lnTo>
                <a:lnTo>
                  <a:pt x="2231155" y="645924"/>
                </a:lnTo>
                <a:lnTo>
                  <a:pt x="2231999" y="614705"/>
                </a:lnTo>
                <a:lnTo>
                  <a:pt x="2231999" y="54000"/>
                </a:lnTo>
                <a:lnTo>
                  <a:pt x="2231155" y="22781"/>
                </a:lnTo>
                <a:lnTo>
                  <a:pt x="2225249" y="6750"/>
                </a:lnTo>
                <a:lnTo>
                  <a:pt x="2209218" y="843"/>
                </a:lnTo>
                <a:lnTo>
                  <a:pt x="217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9300" y="2440175"/>
            <a:ext cx="202501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liberté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qui permet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50"/>
              </a:spcBef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négocier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(prix, quantité, délai de livraison…)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070"/>
              </a:lnSpc>
              <a:buClr>
                <a:srgbClr val="CF118C"/>
              </a:buClr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rompre les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négociations.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9999" y="2404801"/>
            <a:ext cx="900430" cy="241300"/>
          </a:xfrm>
          <a:custGeom>
            <a:avLst/>
            <a:gdLst/>
            <a:ahLst/>
            <a:cxnLst/>
            <a:rect l="l" t="t" r="r" b="b"/>
            <a:pathLst>
              <a:path w="900429" h="241300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45997" y="241198"/>
                </a:lnTo>
                <a:lnTo>
                  <a:pt x="877216" y="240354"/>
                </a:lnTo>
                <a:lnTo>
                  <a:pt x="893248" y="234448"/>
                </a:lnTo>
                <a:lnTo>
                  <a:pt x="899154" y="218416"/>
                </a:lnTo>
                <a:lnTo>
                  <a:pt x="899998" y="187198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36158" y="2435974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bonne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foi.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6000" y="2404801"/>
            <a:ext cx="1836420" cy="241300"/>
          </a:xfrm>
          <a:custGeom>
            <a:avLst/>
            <a:gdLst/>
            <a:ahLst/>
            <a:cxnLst/>
            <a:rect l="l" t="t" r="r" b="b"/>
            <a:pathLst>
              <a:path w="1836420" h="241300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82000" y="241198"/>
                </a:lnTo>
                <a:lnTo>
                  <a:pt x="1813219" y="240354"/>
                </a:lnTo>
                <a:lnTo>
                  <a:pt x="1829250" y="234448"/>
                </a:lnTo>
                <a:lnTo>
                  <a:pt x="1835157" y="218416"/>
                </a:lnTo>
                <a:lnTo>
                  <a:pt x="1836000" y="187198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66336" y="2435974"/>
            <a:ext cx="15341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obligation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d’information.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51999" y="1461602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90977" y="1495060"/>
            <a:ext cx="1011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négociation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7987" y="4565025"/>
            <a:ext cx="974725" cy="325120"/>
          </a:xfrm>
          <a:custGeom>
            <a:avLst/>
            <a:gdLst/>
            <a:ahLst/>
            <a:cxnLst/>
            <a:rect l="l" t="t" r="r" b="b"/>
            <a:pathLst>
              <a:path w="974725" h="325120">
                <a:moveTo>
                  <a:pt x="974293" y="0"/>
                </a:moveTo>
                <a:lnTo>
                  <a:pt x="0" y="324904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7573" y="5052824"/>
            <a:ext cx="723900" cy="314960"/>
          </a:xfrm>
          <a:custGeom>
            <a:avLst/>
            <a:gdLst/>
            <a:ahLst/>
            <a:cxnLst/>
            <a:rect l="l" t="t" r="r" b="b"/>
            <a:pathLst>
              <a:path w="723900" h="314960">
                <a:moveTo>
                  <a:pt x="723722" y="0"/>
                </a:moveTo>
                <a:lnTo>
                  <a:pt x="0" y="31445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1533" y="5041101"/>
            <a:ext cx="416559" cy="334645"/>
          </a:xfrm>
          <a:custGeom>
            <a:avLst/>
            <a:gdLst/>
            <a:ahLst/>
            <a:cxnLst/>
            <a:rect l="l" t="t" r="r" b="b"/>
            <a:pathLst>
              <a:path w="416559" h="334645">
                <a:moveTo>
                  <a:pt x="415963" y="0"/>
                </a:moveTo>
                <a:lnTo>
                  <a:pt x="0" y="33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4000" y="5041101"/>
            <a:ext cx="324485" cy="306070"/>
          </a:xfrm>
          <a:custGeom>
            <a:avLst/>
            <a:gdLst/>
            <a:ahLst/>
            <a:cxnLst/>
            <a:rect l="l" t="t" r="r" b="b"/>
            <a:pathLst>
              <a:path w="324485" h="306070">
                <a:moveTo>
                  <a:pt x="0" y="0"/>
                </a:moveTo>
                <a:lnTo>
                  <a:pt x="324002" y="306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90404" y="4579427"/>
            <a:ext cx="958215" cy="284480"/>
          </a:xfrm>
          <a:custGeom>
            <a:avLst/>
            <a:gdLst/>
            <a:ahLst/>
            <a:cxnLst/>
            <a:rect l="l" t="t" r="r" b="b"/>
            <a:pathLst>
              <a:path w="958214" h="284479">
                <a:moveTo>
                  <a:pt x="0" y="0"/>
                </a:moveTo>
                <a:lnTo>
                  <a:pt x="957592" y="2840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8005" y="5047005"/>
            <a:ext cx="756285" cy="300355"/>
          </a:xfrm>
          <a:custGeom>
            <a:avLst/>
            <a:gdLst/>
            <a:ahLst/>
            <a:cxnLst/>
            <a:rect l="l" t="t" r="r" b="b"/>
            <a:pathLst>
              <a:path w="756285" h="300354">
                <a:moveTo>
                  <a:pt x="0" y="0"/>
                </a:moveTo>
                <a:lnTo>
                  <a:pt x="755992" y="300126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4000" y="5023127"/>
            <a:ext cx="0" cy="391160"/>
          </a:xfrm>
          <a:custGeom>
            <a:avLst/>
            <a:gdLst/>
            <a:ahLst/>
            <a:cxnLst/>
            <a:rect l="l" t="t" r="r" b="b"/>
            <a:pathLst>
              <a:path h="391160">
                <a:moveTo>
                  <a:pt x="0" y="0"/>
                </a:moveTo>
                <a:lnTo>
                  <a:pt x="0" y="3906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299174" y="4867101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295999" y="4835926"/>
            <a:ext cx="864235" cy="241300"/>
          </a:xfrm>
          <a:custGeom>
            <a:avLst/>
            <a:gdLst/>
            <a:ahLst/>
            <a:cxnLst/>
            <a:rect l="l" t="t" r="r" b="b"/>
            <a:pathLst>
              <a:path w="86423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10005" y="241198"/>
                </a:lnTo>
                <a:lnTo>
                  <a:pt x="841224" y="240354"/>
                </a:lnTo>
                <a:lnTo>
                  <a:pt x="857256" y="234448"/>
                </a:lnTo>
                <a:lnTo>
                  <a:pt x="863162" y="218416"/>
                </a:lnTo>
                <a:lnTo>
                  <a:pt x="864006" y="187198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769389" y="4867101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contenir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589999" y="4835926"/>
            <a:ext cx="1044575" cy="241300"/>
          </a:xfrm>
          <a:custGeom>
            <a:avLst/>
            <a:gdLst/>
            <a:ahLst/>
            <a:cxnLst/>
            <a:rect l="l" t="t" r="r" b="b"/>
            <a:pathLst>
              <a:path w="1044575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990003" y="241198"/>
                </a:lnTo>
                <a:lnTo>
                  <a:pt x="1021222" y="240354"/>
                </a:lnTo>
                <a:lnTo>
                  <a:pt x="1037253" y="234448"/>
                </a:lnTo>
                <a:lnTo>
                  <a:pt x="1043159" y="218416"/>
                </a:lnTo>
                <a:lnTo>
                  <a:pt x="1044003" y="1871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999" y="5293126"/>
            <a:ext cx="1188085" cy="241300"/>
          </a:xfrm>
          <a:custGeom>
            <a:avLst/>
            <a:gdLst/>
            <a:ahLst/>
            <a:cxnLst/>
            <a:rect l="l" t="t" r="r" b="b"/>
            <a:pathLst>
              <a:path w="1188085" h="241300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133995" y="241198"/>
                </a:lnTo>
                <a:lnTo>
                  <a:pt x="1165214" y="240354"/>
                </a:lnTo>
                <a:lnTo>
                  <a:pt x="1181246" y="234448"/>
                </a:lnTo>
                <a:lnTo>
                  <a:pt x="1187152" y="218416"/>
                </a:lnTo>
                <a:lnTo>
                  <a:pt x="1187996" y="1871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93673" y="5324301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consensualisme.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835999" y="5293126"/>
            <a:ext cx="1152525" cy="558165"/>
          </a:xfrm>
          <a:custGeom>
            <a:avLst/>
            <a:gdLst/>
            <a:ahLst/>
            <a:cxnLst/>
            <a:rect l="l" t="t" r="r" b="b"/>
            <a:pathLst>
              <a:path w="1152525" h="558164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98003" y="557999"/>
                </a:lnTo>
                <a:lnTo>
                  <a:pt x="1129222" y="557156"/>
                </a:lnTo>
                <a:lnTo>
                  <a:pt x="1145254" y="551249"/>
                </a:lnTo>
                <a:lnTo>
                  <a:pt x="1151160" y="535218"/>
                </a:lnTo>
                <a:lnTo>
                  <a:pt x="1152004" y="503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908331" y="5343000"/>
            <a:ext cx="100456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1130" marR="142875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rencontre  d’une offre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acceptation.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455998" y="5293126"/>
            <a:ext cx="1116330" cy="414020"/>
          </a:xfrm>
          <a:custGeom>
            <a:avLst/>
            <a:gdLst/>
            <a:ahLst/>
            <a:cxnLst/>
            <a:rect l="l" t="t" r="r" b="b"/>
            <a:pathLst>
              <a:path w="1116329" h="414020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1061999" y="414007"/>
                </a:lnTo>
                <a:lnTo>
                  <a:pt x="1093218" y="413163"/>
                </a:lnTo>
                <a:lnTo>
                  <a:pt x="1109249" y="407257"/>
                </a:lnTo>
                <a:lnTo>
                  <a:pt x="1115156" y="391225"/>
                </a:lnTo>
                <a:lnTo>
                  <a:pt x="1115999" y="360006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556290" y="5340850"/>
            <a:ext cx="9112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9375" marR="5080" indent="-6731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consentement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et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éclairé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787999" y="5293126"/>
            <a:ext cx="792480" cy="414020"/>
          </a:xfrm>
          <a:custGeom>
            <a:avLst/>
            <a:gdLst/>
            <a:ahLst/>
            <a:cxnLst/>
            <a:rect l="l" t="t" r="r" b="b"/>
            <a:pathLst>
              <a:path w="792479" h="41402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737997" y="414007"/>
                </a:lnTo>
                <a:lnTo>
                  <a:pt x="769215" y="413163"/>
                </a:lnTo>
                <a:lnTo>
                  <a:pt x="785247" y="407257"/>
                </a:lnTo>
                <a:lnTo>
                  <a:pt x="791153" y="391225"/>
                </a:lnTo>
                <a:lnTo>
                  <a:pt x="791997" y="360006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870763" y="5340850"/>
            <a:ext cx="6153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07612" y="5480550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capables.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795999" y="5293126"/>
            <a:ext cx="972185" cy="539115"/>
          </a:xfrm>
          <a:custGeom>
            <a:avLst/>
            <a:gdLst/>
            <a:ahLst/>
            <a:cxnLst/>
            <a:rect l="l" t="t" r="r" b="b"/>
            <a:pathLst>
              <a:path w="972184" h="539114">
                <a:moveTo>
                  <a:pt x="918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18006" y="538530"/>
                </a:lnTo>
                <a:lnTo>
                  <a:pt x="949218" y="537687"/>
                </a:lnTo>
                <a:lnTo>
                  <a:pt x="965246" y="531780"/>
                </a:lnTo>
                <a:lnTo>
                  <a:pt x="971150" y="515749"/>
                </a:lnTo>
                <a:lnTo>
                  <a:pt x="971994" y="484530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6" y="6750"/>
                </a:lnTo>
                <a:lnTo>
                  <a:pt x="949218" y="843"/>
                </a:lnTo>
                <a:lnTo>
                  <a:pt x="918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970567" y="5333264"/>
            <a:ext cx="6229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contenu  certain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licite.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951999" y="4349927"/>
            <a:ext cx="1296035" cy="270510"/>
          </a:xfrm>
          <a:custGeom>
            <a:avLst/>
            <a:gdLst/>
            <a:ahLst/>
            <a:cxnLst/>
            <a:rect l="l" t="t" r="r" b="b"/>
            <a:pathLst>
              <a:path w="1296035" h="270510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6001"/>
                </a:lnTo>
                <a:lnTo>
                  <a:pt x="843" y="247220"/>
                </a:lnTo>
                <a:lnTo>
                  <a:pt x="6750" y="263251"/>
                </a:lnTo>
                <a:lnTo>
                  <a:pt x="22781" y="269158"/>
                </a:lnTo>
                <a:lnTo>
                  <a:pt x="54000" y="270002"/>
                </a:lnTo>
                <a:lnTo>
                  <a:pt x="1241996" y="270002"/>
                </a:lnTo>
                <a:lnTo>
                  <a:pt x="1273215" y="269158"/>
                </a:lnTo>
                <a:lnTo>
                  <a:pt x="1289246" y="263251"/>
                </a:lnTo>
                <a:lnTo>
                  <a:pt x="1295153" y="247220"/>
                </a:lnTo>
                <a:lnTo>
                  <a:pt x="1295996" y="216001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94974" y="3985871"/>
            <a:ext cx="345249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formation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 contrat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6" name="object 5"/>
          <p:cNvSpPr txBox="1"/>
          <p:nvPr/>
        </p:nvSpPr>
        <p:spPr>
          <a:xfrm>
            <a:off x="1661299" y="248690"/>
            <a:ext cx="48347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2. Comment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contrats sécurisent-ils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et ses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partenaires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1222</Words>
  <Application>Microsoft Macintosh PowerPoint</Application>
  <PresentationFormat>Personnalisé</PresentationFormat>
  <Paragraphs>305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3</cp:revision>
  <dcterms:created xsi:type="dcterms:W3CDTF">2018-06-25T15:50:26Z</dcterms:created>
  <dcterms:modified xsi:type="dcterms:W3CDTF">2018-07-06T11:46:36Z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2018-06-25T00:00:00Z</vt:filetime>
  </property>
</Properties>
</file>